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9" r:id="rId4"/>
  </p:sldMasterIdLst>
  <p:notesMasterIdLst>
    <p:notesMasterId r:id="rId33"/>
  </p:notesMasterIdLst>
  <p:handoutMasterIdLst>
    <p:handoutMasterId r:id="rId34"/>
  </p:handoutMasterIdLst>
  <p:sldIdLst>
    <p:sldId id="664" r:id="rId5"/>
    <p:sldId id="689" r:id="rId6"/>
    <p:sldId id="707" r:id="rId7"/>
    <p:sldId id="708" r:id="rId8"/>
    <p:sldId id="682" r:id="rId9"/>
    <p:sldId id="613" r:id="rId10"/>
    <p:sldId id="271" r:id="rId11"/>
    <p:sldId id="706" r:id="rId12"/>
    <p:sldId id="260" r:id="rId13"/>
    <p:sldId id="704" r:id="rId14"/>
    <p:sldId id="279" r:id="rId15"/>
    <p:sldId id="273" r:id="rId16"/>
    <p:sldId id="702" r:id="rId17"/>
    <p:sldId id="703" r:id="rId18"/>
    <p:sldId id="683" r:id="rId19"/>
    <p:sldId id="684" r:id="rId20"/>
    <p:sldId id="711" r:id="rId21"/>
    <p:sldId id="712" r:id="rId22"/>
    <p:sldId id="697" r:id="rId23"/>
    <p:sldId id="694" r:id="rId24"/>
    <p:sldId id="695" r:id="rId25"/>
    <p:sldId id="709" r:id="rId26"/>
    <p:sldId id="700" r:id="rId27"/>
    <p:sldId id="696" r:id="rId28"/>
    <p:sldId id="699" r:id="rId29"/>
    <p:sldId id="710" r:id="rId30"/>
    <p:sldId id="701" r:id="rId31"/>
    <p:sldId id="692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360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1848" userDrawn="1">
          <p15:clr>
            <a:srgbClr val="A4A3A4"/>
          </p15:clr>
        </p15:guide>
        <p15:guide id="6" pos="1941" userDrawn="1">
          <p15:clr>
            <a:srgbClr val="A4A3A4"/>
          </p15:clr>
        </p15:guide>
        <p15:guide id="7" pos="2034" userDrawn="1">
          <p15:clr>
            <a:srgbClr val="A4A3A4"/>
          </p15:clr>
        </p15:guide>
        <p15:guide id="8" pos="2787" userDrawn="1">
          <p15:clr>
            <a:srgbClr val="A4A3A4"/>
          </p15:clr>
        </p15:guide>
        <p15:guide id="9" pos="2970" userDrawn="1">
          <p15:clr>
            <a:srgbClr val="A4A3A4"/>
          </p15:clr>
        </p15:guide>
        <p15:guide id="10" pos="3726" userDrawn="1">
          <p15:clr>
            <a:srgbClr val="A4A3A4"/>
          </p15:clr>
        </p15:guide>
        <p15:guide id="11" pos="3816" userDrawn="1">
          <p15:clr>
            <a:srgbClr val="A4A3A4"/>
          </p15:clr>
        </p15:guide>
        <p15:guide id="12" pos="3906" userDrawn="1">
          <p15:clr>
            <a:srgbClr val="A4A3A4"/>
          </p15:clr>
        </p15:guide>
        <p15:guide id="13" pos="5603" userDrawn="1">
          <p15:clr>
            <a:srgbClr val="A4A3A4"/>
          </p15:clr>
        </p15:guide>
        <p15:guide id="14" orient="horz" pos="792" userDrawn="1">
          <p15:clr>
            <a:srgbClr val="A4A3A4"/>
          </p15:clr>
        </p15:guide>
        <p15:guide id="15" orient="horz" pos="2934" userDrawn="1">
          <p15:clr>
            <a:srgbClr val="A4A3A4"/>
          </p15:clr>
        </p15:guide>
        <p15:guide id="16" orient="horz" pos="626" userDrawn="1">
          <p15:clr>
            <a:srgbClr val="A4A3A4"/>
          </p15:clr>
        </p15:guide>
        <p15:guide id="17" orient="horz" pos="547" userDrawn="1">
          <p15:clr>
            <a:srgbClr val="A4A3A4"/>
          </p15:clr>
        </p15:guide>
        <p15:guide id="18" orient="horz" pos="151" userDrawn="1">
          <p15:clr>
            <a:srgbClr val="A4A3A4"/>
          </p15:clr>
        </p15:guide>
        <p15:guide id="20" orient="horz" pos="3114" userDrawn="1">
          <p15:clr>
            <a:srgbClr val="A4A3A4"/>
          </p15:clr>
        </p15:guide>
        <p15:guide id="21" orient="horz" pos="1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37B"/>
    <a:srgbClr val="FFFFFF"/>
    <a:srgbClr val="213469"/>
    <a:srgbClr val="00A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27D51C-A896-49D5-A3A8-E3B21A8F5775}" v="55" dt="2025-11-08T16:29:22.494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71" autoAdjust="0"/>
    <p:restoredTop sz="94519" autoAdjust="0"/>
  </p:normalViewPr>
  <p:slideViewPr>
    <p:cSldViewPr snapToGrid="0" showGuides="1">
      <p:cViewPr varScale="1">
        <p:scale>
          <a:sx n="198" d="100"/>
          <a:sy n="198" d="100"/>
        </p:scale>
        <p:origin x="3036" y="156"/>
      </p:cViewPr>
      <p:guideLst>
        <p:guide pos="2880"/>
        <p:guide orient="horz" pos="360"/>
        <p:guide pos="158"/>
        <p:guide pos="1848"/>
        <p:guide pos="1941"/>
        <p:guide pos="2034"/>
        <p:guide pos="2787"/>
        <p:guide pos="2970"/>
        <p:guide pos="3726"/>
        <p:guide pos="3816"/>
        <p:guide pos="3906"/>
        <p:guide pos="5603"/>
        <p:guide orient="horz" pos="792"/>
        <p:guide orient="horz" pos="2934"/>
        <p:guide orient="horz" pos="626"/>
        <p:guide orient="horz" pos="547"/>
        <p:guide orient="horz" pos="151"/>
        <p:guide orient="horz" pos="3114"/>
        <p:guide orient="horz" pos="162"/>
      </p:guideLst>
    </p:cSldViewPr>
  </p:slideViewPr>
  <p:outlineViewPr>
    <p:cViewPr>
      <p:scale>
        <a:sx n="33" d="100"/>
        <a:sy n="33" d="100"/>
      </p:scale>
      <p:origin x="0" y="-515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106" d="100"/>
          <a:sy n="106" d="100"/>
        </p:scale>
        <p:origin x="-3064" y="-104"/>
      </p:cViewPr>
      <p:guideLst>
        <p:guide orient="horz" pos="2880"/>
        <p:guide pos="2160"/>
      </p:guideLst>
    </p:cSldViewPr>
  </p:notesViewPr>
  <p:gridSpacing cx="73152" cy="73152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12D69-37D6-47F9-9FBF-78BA1B518B1D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84644-64EA-42E9-BD0C-BC2B0894539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31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urce Sans Pro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urce Sans Pro" pitchFamily="34" charset="0"/>
              </a:defRPr>
            </a:lvl1pPr>
          </a:lstStyle>
          <a:p>
            <a:fld id="{C68AA442-D501-45E2-853C-A470ED7BF4CE}" type="datetimeFigureOut">
              <a:rPr lang="en-US" smtClean="0"/>
              <a:pPr/>
              <a:t>11/8/2025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urce Sans Pro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urce Sans Pro" pitchFamily="34" charset="0"/>
              </a:defRPr>
            </a:lvl1pPr>
          </a:lstStyle>
          <a:p>
            <a:fld id="{6DB52B82-67E1-49BD-A200-A7033A7B0C1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3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Source Sans Pro" pitchFamily="34" charset="0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Source Sans Pro" pitchFamily="34" charset="0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Source Sans Pro" pitchFamily="34" charset="0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Source Sans Pro" pitchFamily="34" charset="0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Source Sans Pro" pitchFamily="34" charset="0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68012-96E8-4036-B692-7F77203744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63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the last year, we have spent a lot of effort on building the missing pieces that would make HPCC Systems a comprehensive data lake solution. While HPCC has been designed to be flexible while working with Big Data it has lacked the ability to track all the assets in a Data Lake. Files, Jobs, Queries, Ownerships etc. that would satisfy the requirements around compliance and auditing. </a:t>
            </a:r>
          </a:p>
          <a:p>
            <a:endParaRPr lang="en-US" dirty="0"/>
          </a:p>
          <a:p>
            <a:r>
              <a:rPr lang="en-US" dirty="0"/>
              <a:t>In addition, there has been an emphasis to make the technology cloud ready and provide cloud user friendly development tools.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68012-96E8-4036-B692-7F77203744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16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16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38F33-C492-2853-4DD5-1CC9E8796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FA7DFF-6FC4-DC1A-4D9B-76F48E398A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5978C3-9586-4C65-36C5-62804C76A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version based on “four icons from site” </a:t>
            </a:r>
          </a:p>
          <a:p>
            <a:endParaRPr lang="en-US" dirty="0">
              <a:solidFill>
                <a:srgbClr val="666666"/>
              </a:solidFill>
              <a:latin typeface="Source Sans Pro" panose="020B0503030403020204" pitchFamily="34" charset="0"/>
            </a:endParaRPr>
          </a:p>
          <a:p>
            <a:r>
              <a:rPr lang="en-US" dirty="0">
                <a:solidFill>
                  <a:srgbClr val="666666"/>
                </a:solidFill>
                <a:latin typeface="Source Sans Pro" panose="020B0503030403020204" pitchFamily="34" charset="0"/>
              </a:rPr>
              <a:t>HPCC Systems provides everything you need to execute a data project. The stack is comprised of: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34863-93C2-EF05-07E7-DA0078A6B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68012-96E8-4036-B692-7F77203744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41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737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50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212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606A-99AC-4724-BFA3-E2CD4E95396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97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C2DF9-2AAD-4B52-B0D6-6F919EEE307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40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Framewo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4014462"/>
            <a:ext cx="9144000" cy="1129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081D5-378D-485A-81FA-91157A8750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7675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0" orient="horz" pos="2190" userDrawn="1">
          <p15:clr>
            <a:srgbClr val="FBAE40"/>
          </p15:clr>
        </p15:guide>
        <p15:guide id="1" pos="354" userDrawn="1">
          <p15:clr>
            <a:srgbClr val="FBAE40"/>
          </p15:clr>
        </p15:guide>
        <p15:guide id="2" pos="7200" userDrawn="1">
          <p15:clr>
            <a:srgbClr val="FBAE40"/>
          </p15:clr>
        </p15:guide>
        <p15:guide id="3" pos="747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0032" y="1003698"/>
            <a:ext cx="8643938" cy="410765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000" b="1">
                <a:solidFill>
                  <a:srgbClr val="00437B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‹nº›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2C7D47E7-3A19-284B-B6AD-AA8D0771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5" y="295038"/>
            <a:ext cx="8635477" cy="6557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CD6552E-E0A5-684A-A4FB-A789D52E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2415" y="1520128"/>
            <a:ext cx="8641557" cy="3623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77204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0032" y="1003698"/>
            <a:ext cx="4179094" cy="410765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000" b="1">
                <a:solidFill>
                  <a:srgbClr val="00437B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14878" y="1003698"/>
            <a:ext cx="4179093" cy="410765"/>
          </a:xfrm>
        </p:spPr>
        <p:txBody>
          <a:bodyPr vert="horz" lIns="0" tIns="54864" rIns="0" bIns="0" rtlCol="0" anchor="t">
            <a:noAutofit/>
          </a:bodyPr>
          <a:lstStyle>
            <a:lvl1pPr marL="171448" indent="-171448">
              <a:buNone/>
              <a:defRPr lang="en-US" sz="2000" b="1" dirty="0" smtClean="0">
                <a:solidFill>
                  <a:srgbClr val="00437B"/>
                </a:solidFill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‹nº›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46D0F12-925D-0D47-BE67-03D9A88A116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50031" y="1454496"/>
            <a:ext cx="4179094" cy="2723855"/>
          </a:xfrm>
        </p:spPr>
        <p:txBody>
          <a:bodyPr/>
          <a:lstStyle>
            <a:lvl1pPr marL="171448" indent="-171448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45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/>
            </a:lvl2pPr>
            <a:lvl3pPr marL="85724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C678138-1D9D-6D45-A4B2-C0E136CE0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14875" y="1454497"/>
            <a:ext cx="4173014" cy="2723856"/>
          </a:xfrm>
        </p:spPr>
        <p:txBody>
          <a:bodyPr/>
          <a:lstStyle>
            <a:lvl1pPr marL="171448" indent="-171448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45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85724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20E8F15-798B-554F-ADC3-ADB32CD29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5" y="295038"/>
            <a:ext cx="8635477" cy="6557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475395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62089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95714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7655" y="4860923"/>
            <a:ext cx="948692" cy="82296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688C8FE-9AAC-0648-8B55-B5C7F560A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297" y="2077790"/>
            <a:ext cx="28575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2655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480" userDrawn="1">
          <p15:clr>
            <a:srgbClr val="FBAE40"/>
          </p15:clr>
        </p15:guide>
        <p15:guide id="2" pos="72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2415" y="2020937"/>
            <a:ext cx="8635477" cy="1101627"/>
          </a:xfrm>
        </p:spPr>
        <p:txBody>
          <a:bodyPr/>
          <a:lstStyle>
            <a:lvl1pPr algn="ctr">
              <a:defRPr sz="40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1914911818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15" y="219458"/>
            <a:ext cx="8635477" cy="65573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52724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54D7B13-3F86-464F-9463-E84C5877E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95" r="5415"/>
          <a:stretch/>
        </p:blipFill>
        <p:spPr>
          <a:xfrm>
            <a:off x="-1" y="2095971"/>
            <a:ext cx="9152641" cy="2729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DE5DB5-3A88-4497-8091-0FA05C958D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7" y="4395477"/>
            <a:ext cx="2462765" cy="51049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6D56C03-10D2-427C-B3B0-566E0B7A21DF}"/>
              </a:ext>
            </a:extLst>
          </p:cNvPr>
          <p:cNvGrpSpPr/>
          <p:nvPr userDrawn="1"/>
        </p:nvGrpSpPr>
        <p:grpSpPr>
          <a:xfrm>
            <a:off x="0" y="2385568"/>
            <a:ext cx="3128963" cy="1538297"/>
            <a:chOff x="0" y="3180758"/>
            <a:chExt cx="4171950" cy="2051062"/>
          </a:xfrm>
        </p:grpSpPr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605FBEF4-39EF-402E-A940-0B59F4DDD31F}"/>
                </a:ext>
              </a:extLst>
            </p:cNvPr>
            <p:cNvSpPr/>
            <p:nvPr/>
          </p:nvSpPr>
          <p:spPr>
            <a:xfrm rot="5400000">
              <a:off x="2152554" y="4385450"/>
              <a:ext cx="624781" cy="483119"/>
            </a:xfrm>
            <a:prstGeom prst="triangle">
              <a:avLst/>
            </a:prstGeom>
            <a:solidFill>
              <a:schemeClr val="accent3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86CFBC5B-0F08-465E-ABCD-EEFCB0BABF03}"/>
                </a:ext>
              </a:extLst>
            </p:cNvPr>
            <p:cNvSpPr/>
            <p:nvPr/>
          </p:nvSpPr>
          <p:spPr>
            <a:xfrm rot="5400000">
              <a:off x="780496" y="3267340"/>
              <a:ext cx="763713" cy="590550"/>
            </a:xfrm>
            <a:prstGeom prst="triangl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EAA24BDF-4F95-495D-9732-E9B6350CF9AC}"/>
                </a:ext>
              </a:extLst>
            </p:cNvPr>
            <p:cNvSpPr/>
            <p:nvPr/>
          </p:nvSpPr>
          <p:spPr>
            <a:xfrm rot="5400000">
              <a:off x="1426900" y="4209887"/>
              <a:ext cx="1195233" cy="848634"/>
            </a:xfrm>
            <a:prstGeom prst="triangl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ED0083F4-8260-4EB4-9294-A3034F43391B}"/>
                </a:ext>
              </a:extLst>
            </p:cNvPr>
            <p:cNvSpPr/>
            <p:nvPr/>
          </p:nvSpPr>
          <p:spPr>
            <a:xfrm rot="5400000">
              <a:off x="3051431" y="3948963"/>
              <a:ext cx="597617" cy="376789"/>
            </a:xfrm>
            <a:prstGeom prst="triangle">
              <a:avLst/>
            </a:prstGeom>
            <a:solidFill>
              <a:schemeClr val="accent3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EAEC56BD-A1C9-481F-B115-954C8AD714F9}"/>
                </a:ext>
              </a:extLst>
            </p:cNvPr>
            <p:cNvSpPr/>
            <p:nvPr/>
          </p:nvSpPr>
          <p:spPr>
            <a:xfrm rot="5400000">
              <a:off x="3822040" y="4752215"/>
              <a:ext cx="429209" cy="270610"/>
            </a:xfrm>
            <a:prstGeom prst="triangle">
              <a:avLst/>
            </a:prstGeom>
            <a:solidFill>
              <a:schemeClr val="accent3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2E9F8B0-4451-44EE-A4AE-5BF431F22EC7}"/>
                </a:ext>
              </a:extLst>
            </p:cNvPr>
            <p:cNvSpPr/>
            <p:nvPr/>
          </p:nvSpPr>
          <p:spPr>
            <a:xfrm rot="5400000">
              <a:off x="-141962" y="3980511"/>
              <a:ext cx="698317" cy="414394"/>
            </a:xfrm>
            <a:prstGeom prst="triangle">
              <a:avLst/>
            </a:prstGeom>
            <a:solidFill>
              <a:schemeClr val="accent3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8A00BD7-95D0-4ADF-A478-D2F717D2D5C5}"/>
              </a:ext>
            </a:extLst>
          </p:cNvPr>
          <p:cNvSpPr/>
          <p:nvPr userDrawn="1"/>
        </p:nvSpPr>
        <p:spPr>
          <a:xfrm rot="16200000">
            <a:off x="4278861" y="278361"/>
            <a:ext cx="3472356" cy="6257923"/>
          </a:xfrm>
          <a:prstGeom prst="triangle">
            <a:avLst>
              <a:gd name="adj" fmla="val 0"/>
            </a:avLst>
          </a:prstGeom>
          <a:blipFill>
            <a:blip r:embed="rId5"/>
            <a:srcRect/>
            <a:stretch>
              <a:fillRect l="-339" r="-3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AC669AD-DFE2-48B0-8D6C-54623CFF81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40" t="-1800" b="-1"/>
          <a:stretch/>
        </p:blipFill>
        <p:spPr>
          <a:xfrm>
            <a:off x="4056244" y="2215632"/>
            <a:ext cx="5096396" cy="2603056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87095AE-0D46-4D46-A3C3-821EDDDD8B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5508" y="234021"/>
            <a:ext cx="6042205" cy="1207769"/>
          </a:xfrm>
        </p:spPr>
        <p:txBody>
          <a:bodyPr lIns="0" rIns="0" anchor="b">
            <a:noAutofit/>
          </a:bodyPr>
          <a:lstStyle>
            <a:lvl1pPr marL="0" indent="0" algn="r">
              <a:lnSpc>
                <a:spcPct val="75000"/>
              </a:lnSpc>
              <a:buNone/>
              <a:defRPr sz="4950">
                <a:solidFill>
                  <a:srgbClr val="002060"/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6A5ACBC-8AE8-4161-9867-0AFB2BF4C4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3367" y="1454561"/>
            <a:ext cx="4784345" cy="488339"/>
          </a:xfrm>
        </p:spPr>
        <p:txBody>
          <a:bodyPr lIns="0" rIns="0">
            <a:noAutofit/>
          </a:bodyPr>
          <a:lstStyle>
            <a:lvl1pPr marL="0" indent="0" algn="r">
              <a:buNone/>
              <a:defRPr sz="2700">
                <a:solidFill>
                  <a:schemeClr val="accent2">
                    <a:lumMod val="7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E5409DB-214F-4B6D-9E72-0ADBE85819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3083" y="2129867"/>
            <a:ext cx="4794629" cy="390408"/>
          </a:xfrm>
        </p:spPr>
        <p:txBody>
          <a:bodyPr lIns="0" rIns="0">
            <a:noAutofit/>
          </a:bodyPr>
          <a:lstStyle>
            <a:lvl1pPr marL="0" indent="0" algn="r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85800" indent="0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28700" indent="0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371600" indent="0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4748121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603" y="2055020"/>
            <a:ext cx="8640368" cy="680325"/>
          </a:xfrm>
        </p:spPr>
        <p:txBody>
          <a:bodyPr anchor="ctr"/>
          <a:lstStyle>
            <a:lvl1pPr marL="0"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rgbClr val="00437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3543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: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801" y="2055020"/>
            <a:ext cx="2418159" cy="680325"/>
          </a:xfrm>
        </p:spPr>
        <p:txBody>
          <a:bodyPr anchor="ctr"/>
          <a:lstStyle>
            <a:lvl1pPr marL="0"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115190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reaker 2: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D193FB9-4033-DD47-B782-A0F900A11E04}"/>
              </a:ext>
            </a:extLst>
          </p:cNvPr>
          <p:cNvSpPr/>
          <p:nvPr userDrawn="1"/>
        </p:nvSpPr>
        <p:spPr>
          <a:xfrm>
            <a:off x="128016" y="122017"/>
            <a:ext cx="8887968" cy="43071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221F7C-EE65-A44F-9CCA-3BF0B748D27B}"/>
              </a:ext>
            </a:extLst>
          </p:cNvPr>
          <p:cNvSpPr/>
          <p:nvPr userDrawn="1"/>
        </p:nvSpPr>
        <p:spPr>
          <a:xfrm>
            <a:off x="214312" y="403635"/>
            <a:ext cx="4572000" cy="155016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>
                <a:solidFill>
                  <a:srgbClr val="00437B"/>
                </a:solidFill>
              </a:rPr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D462F2-1F99-FF4C-94E8-F1EF61FB20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12" y="4641733"/>
            <a:ext cx="1653699" cy="4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86443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er 2: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227" y="2055020"/>
            <a:ext cx="4230806" cy="680325"/>
          </a:xfrm>
        </p:spPr>
        <p:txBody>
          <a:bodyPr anchor="ctr"/>
          <a:lstStyle>
            <a:lvl1pPr marL="0"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rgbClr val="00437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D201C1-BCFF-CF47-8264-BC17BF50759A}"/>
              </a:ext>
            </a:extLst>
          </p:cNvPr>
          <p:cNvSpPr/>
          <p:nvPr userDrawn="1"/>
        </p:nvSpPr>
        <p:spPr>
          <a:xfrm>
            <a:off x="218364" y="0"/>
            <a:ext cx="8925636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43AA8-09CE-BE40-82C0-4698E88F4A3D}"/>
              </a:ext>
            </a:extLst>
          </p:cNvPr>
          <p:cNvSpPr/>
          <p:nvPr userDrawn="1"/>
        </p:nvSpPr>
        <p:spPr>
          <a:xfrm>
            <a:off x="3657600" y="0"/>
            <a:ext cx="5486400" cy="12010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45845C-F752-034A-9F4D-601328F54981}"/>
              </a:ext>
            </a:extLst>
          </p:cNvPr>
          <p:cNvSpPr/>
          <p:nvPr userDrawn="1"/>
        </p:nvSpPr>
        <p:spPr>
          <a:xfrm>
            <a:off x="1" y="0"/>
            <a:ext cx="9144000" cy="1454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4F6E94-673C-3F49-BF8C-4B26E89B8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59" y="4217031"/>
            <a:ext cx="28575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4074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reaker 2: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227" y="2055020"/>
            <a:ext cx="4230806" cy="680325"/>
          </a:xfrm>
        </p:spPr>
        <p:txBody>
          <a:bodyPr anchor="ctr"/>
          <a:lstStyle>
            <a:lvl1pPr marL="0"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rgbClr val="00437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D201C1-BCFF-CF47-8264-BC17BF50759A}"/>
              </a:ext>
            </a:extLst>
          </p:cNvPr>
          <p:cNvSpPr/>
          <p:nvPr userDrawn="1"/>
        </p:nvSpPr>
        <p:spPr>
          <a:xfrm>
            <a:off x="218364" y="0"/>
            <a:ext cx="8925636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43AA8-09CE-BE40-82C0-4698E88F4A3D}"/>
              </a:ext>
            </a:extLst>
          </p:cNvPr>
          <p:cNvSpPr/>
          <p:nvPr userDrawn="1"/>
        </p:nvSpPr>
        <p:spPr>
          <a:xfrm>
            <a:off x="3657600" y="0"/>
            <a:ext cx="5486400" cy="12010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45845C-F752-034A-9F4D-601328F54981}"/>
              </a:ext>
            </a:extLst>
          </p:cNvPr>
          <p:cNvSpPr/>
          <p:nvPr userDrawn="1"/>
        </p:nvSpPr>
        <p:spPr>
          <a:xfrm>
            <a:off x="1" y="0"/>
            <a:ext cx="9144000" cy="1454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4F6E94-673C-3F49-BF8C-4B26E89B8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59" y="4217031"/>
            <a:ext cx="28575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5744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A222FB5-BD5F-7F41-9A7E-3BE785E2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5" y="295038"/>
            <a:ext cx="8635477" cy="6557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C0E2EDC-2F51-B24D-8F23-26EE7F83043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2415" y="1005778"/>
            <a:ext cx="8641557" cy="3623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284556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roid Serif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6744ED41-63D7-DB44-AC3A-91E48CF7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5" y="295038"/>
            <a:ext cx="8635477" cy="6557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598A8F5-2892-834F-954F-6241C2F075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2415" y="1005778"/>
            <a:ext cx="8641557" cy="3623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123400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0031" y="1003697"/>
            <a:ext cx="4179094" cy="3625452"/>
          </a:xfrm>
        </p:spPr>
        <p:txBody>
          <a:bodyPr/>
          <a:lstStyle>
            <a:lvl1pPr marL="171448" indent="-171448">
              <a:defRPr lang="en-US" sz="1800" kern="1200" dirty="0" smtClean="0">
                <a:solidFill>
                  <a:srgbClr val="00437B"/>
                </a:solidFill>
                <a:latin typeface="+mn-lt"/>
                <a:ea typeface="+mn-ea"/>
                <a:cs typeface="+mn-cs"/>
              </a:defRPr>
            </a:lvl1pPr>
            <a:lvl2pPr marL="514345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/>
            </a:lvl2pPr>
            <a:lvl3pPr marL="85724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14875" y="1003699"/>
            <a:ext cx="4173014" cy="3625453"/>
          </a:xfrm>
        </p:spPr>
        <p:txBody>
          <a:bodyPr/>
          <a:lstStyle>
            <a:lvl1pPr marL="171448" indent="-171448">
              <a:defRPr lang="en-US" sz="1800" kern="1200" dirty="0" smtClean="0">
                <a:solidFill>
                  <a:srgbClr val="00437B"/>
                </a:solidFill>
                <a:latin typeface="+mn-lt"/>
                <a:ea typeface="+mn-ea"/>
                <a:cs typeface="+mn-cs"/>
              </a:defRPr>
            </a:lvl1pPr>
            <a:lvl2pPr marL="514345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85724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‹nº›</a:t>
            </a:fld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7ED0175-E206-B34A-A1FF-C5FB8426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5" y="295038"/>
            <a:ext cx="8635477" cy="6557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088285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415" y="295038"/>
            <a:ext cx="8635477" cy="6557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2415" y="1005778"/>
            <a:ext cx="8641557" cy="3623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  <a:r>
              <a:rPr lang="en-US" dirty="0" err="1"/>
              <a:t>levelc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93509" y="4765478"/>
            <a:ext cx="340193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kumimoji="0" lang="en-US" sz="9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ource Sans Pro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5447" y="4765478"/>
            <a:ext cx="29852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90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itchFamily="34" charset="0"/>
                <a:ea typeface="+mn-ea"/>
                <a:cs typeface="+mn-cs"/>
              </a:defRPr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‹nº›</a:t>
            </a:fld>
            <a:endParaRPr lang="en-US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85A811-9CCA-1840-9616-DB86B5A937B0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96" y="4664156"/>
            <a:ext cx="1653699" cy="418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145BE-1AD4-B941-8DA5-2966DA081F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" b="18748"/>
          <a:stretch/>
        </p:blipFill>
        <p:spPr>
          <a:xfrm>
            <a:off x="0" y="0"/>
            <a:ext cx="9144000" cy="8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14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9" r:id="rId2"/>
    <p:sldLayoutId id="2147483720" r:id="rId3"/>
    <p:sldLayoutId id="2147483739" r:id="rId4"/>
    <p:sldLayoutId id="2147483737" r:id="rId5"/>
    <p:sldLayoutId id="2147483738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30" r:id="rId13"/>
    <p:sldLayoutId id="2147483731" r:id="rId14"/>
    <p:sldLayoutId id="2147483732" r:id="rId15"/>
    <p:sldLayoutId id="2147483740" r:id="rId16"/>
    <p:sldLayoutId id="2147483743" r:id="rId17"/>
  </p:sldLayoutIdLst>
  <p:hf hdr="0" dt="0"/>
  <p:txStyles>
    <p:titleStyle>
      <a:lvl1pPr marL="0" algn="l" defTabSz="685793" rtl="0" eaLnBrk="1" latinLnBrk="0" hangingPunct="1">
        <a:lnSpc>
          <a:spcPct val="90000"/>
        </a:lnSpc>
        <a:spcBef>
          <a:spcPct val="0"/>
        </a:spcBef>
        <a:buNone/>
        <a:defRPr lang="en-US" sz="2200" kern="1200" dirty="0" smtClean="0">
          <a:solidFill>
            <a:schemeClr val="bg1"/>
          </a:solidFill>
          <a:latin typeface="+mn-lt"/>
          <a:ea typeface="+mn-ea"/>
          <a:cs typeface="+mn-cs"/>
        </a:defRPr>
      </a:lvl1pPr>
    </p:titleStyle>
    <p:bodyStyle>
      <a:lvl1pPr marL="0" indent="0" algn="l" defTabSz="685793" rtl="0" eaLnBrk="1" latinLnBrk="0" hangingPunct="1">
        <a:lnSpc>
          <a:spcPct val="90000"/>
        </a:lnSpc>
        <a:spcBef>
          <a:spcPts val="1050"/>
        </a:spcBef>
        <a:buClr>
          <a:srgbClr val="00437B"/>
        </a:buClr>
        <a:buFontTx/>
        <a:buNone/>
        <a:defRPr lang="en-US" sz="1800" kern="1200" dirty="0">
          <a:solidFill>
            <a:srgbClr val="00437B"/>
          </a:solidFill>
          <a:latin typeface="+mn-lt"/>
          <a:ea typeface="+mn-ea"/>
          <a:cs typeface="+mn-cs"/>
        </a:defRPr>
      </a:lvl1pPr>
      <a:lvl2pPr marL="514345" indent="-171448" algn="l" defTabSz="685793" rtl="0" eaLnBrk="1" latinLnBrk="0" hangingPunct="1">
        <a:lnSpc>
          <a:spcPct val="90000"/>
        </a:lnSpc>
        <a:spcBef>
          <a:spcPts val="376"/>
        </a:spcBef>
        <a:buClr>
          <a:srgbClr val="00437B"/>
        </a:buClr>
        <a:buFont typeface="Arial" panose="020B0604020202020204" pitchFamily="34" charset="0"/>
        <a:buChar char="•"/>
        <a:defRPr lang="en-US" sz="180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857241" indent="-171448" algn="l" defTabSz="685793" rtl="0" eaLnBrk="1" latinLnBrk="0" hangingPunct="1">
        <a:lnSpc>
          <a:spcPct val="90000"/>
        </a:lnSpc>
        <a:spcBef>
          <a:spcPts val="376"/>
        </a:spcBef>
        <a:buClr>
          <a:srgbClr val="00437B"/>
        </a:buClr>
        <a:buFont typeface="Arial" panose="020B0604020202020204" pitchFamily="34" charset="0"/>
        <a:buChar char="•"/>
        <a:defRPr lang="en-US" sz="180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200138" indent="-171448" algn="l" defTabSz="685793" rtl="0" eaLnBrk="1" latinLnBrk="0" hangingPunct="1">
        <a:lnSpc>
          <a:spcPct val="90000"/>
        </a:lnSpc>
        <a:spcBef>
          <a:spcPts val="376"/>
        </a:spcBef>
        <a:buClr>
          <a:srgbClr val="00437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35" indent="-171448" algn="l" defTabSz="685793" rtl="0" eaLnBrk="1" latinLnBrk="0" hangingPunct="1">
        <a:lnSpc>
          <a:spcPct val="90000"/>
        </a:lnSpc>
        <a:spcBef>
          <a:spcPts val="376"/>
        </a:spcBef>
        <a:buClr>
          <a:srgbClr val="00437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9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hyperlink" Target="http://www.relx.com/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4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20.jpe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spdigital.usp.br/jupiterweb/obterDisciplina?nomdis=&amp;sgldis=pro3601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hpccsystems.com/community/academic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pccsystems.com/training/documentation" TargetMode="External"/><Relationship Id="rId2" Type="http://schemas.openxmlformats.org/officeDocument/2006/relationships/hyperlink" Target="https://github.com/hpcc-system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20.jpeg"/><Relationship Id="rId4" Type="http://schemas.openxmlformats.org/officeDocument/2006/relationships/hyperlink" Target="https://track.hpccsystems.com/secure/Dashboard.jsp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Alysson.Oliveira@lexisnexisrisk.com" TargetMode="External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20.jpeg"/><Relationship Id="rId4" Type="http://schemas.openxmlformats.org/officeDocument/2006/relationships/hyperlink" Target="mailto:Mauro.marques@lexisnexisrisk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48C54D9-474A-4535-B09E-430A7C64B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223" y="213843"/>
            <a:ext cx="6042205" cy="1227947"/>
          </a:xfrm>
        </p:spPr>
        <p:txBody>
          <a:bodyPr/>
          <a:lstStyle/>
          <a:p>
            <a:r>
              <a:rPr lang="en-US" dirty="0"/>
              <a:t>HPCC Systems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E49A84-92E7-4A3C-A4E7-8D8A1FECBB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28454" y="1615269"/>
            <a:ext cx="4487092" cy="501110"/>
          </a:xfrm>
        </p:spPr>
        <p:txBody>
          <a:bodyPr/>
          <a:lstStyle/>
          <a:p>
            <a:r>
              <a:rPr lang="en-US" sz="2000" dirty="0"/>
              <a:t>Big Data pela </a:t>
            </a:r>
            <a:r>
              <a:rPr lang="en-US" sz="2000" dirty="0" err="1"/>
              <a:t>perspectiva</a:t>
            </a:r>
            <a:r>
              <a:rPr lang="en-US" sz="2000" dirty="0"/>
              <a:t> HPCC Systems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83464C-F6ED-4732-A934-6D5CB0D2B2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4129" y="2267794"/>
            <a:ext cx="1541417" cy="390408"/>
          </a:xfrm>
        </p:spPr>
        <p:txBody>
          <a:bodyPr>
            <a:normAutofit/>
          </a:bodyPr>
          <a:lstStyle/>
          <a:p>
            <a:r>
              <a:rPr lang="en-US" sz="1600" b="1" dirty="0"/>
              <a:t>Alysson Oliveira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D17C2A4-D6E3-4020-5EEF-8D263E9005A8}"/>
              </a:ext>
            </a:extLst>
          </p:cNvPr>
          <p:cNvSpPr/>
          <p:nvPr/>
        </p:nvSpPr>
        <p:spPr>
          <a:xfrm>
            <a:off x="-1" y="4265023"/>
            <a:ext cx="2749731" cy="664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7B438743-2F3D-798C-5B6A-79F5932874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" y="4380758"/>
            <a:ext cx="1982947" cy="6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77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382C0-D74E-1E44-F702-C41C01DC4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25">
            <a:extLst>
              <a:ext uri="{FF2B5EF4-FFF2-40B4-BE49-F238E27FC236}">
                <a16:creationId xmlns:a16="http://schemas.microsoft.com/office/drawing/2014/main" id="{96BFD6E6-6C41-A743-80EE-22600E4D50D2}"/>
              </a:ext>
            </a:extLst>
          </p:cNvPr>
          <p:cNvSpPr>
            <a:spLocks noEditPoints="1"/>
          </p:cNvSpPr>
          <p:nvPr/>
        </p:nvSpPr>
        <p:spPr bwMode="auto">
          <a:xfrm>
            <a:off x="465914" y="3834676"/>
            <a:ext cx="613989" cy="530202"/>
          </a:xfrm>
          <a:custGeom>
            <a:avLst/>
            <a:gdLst>
              <a:gd name="T0" fmla="*/ 3870 w 4175"/>
              <a:gd name="T1" fmla="*/ 2285 h 3617"/>
              <a:gd name="T2" fmla="*/ 4175 w 4175"/>
              <a:gd name="T3" fmla="*/ 456 h 3617"/>
              <a:gd name="T4" fmla="*/ 3292 w 4175"/>
              <a:gd name="T5" fmla="*/ 295 h 3617"/>
              <a:gd name="T6" fmla="*/ 794 w 4175"/>
              <a:gd name="T7" fmla="*/ 85 h 3617"/>
              <a:gd name="T8" fmla="*/ 657 w 4175"/>
              <a:gd name="T9" fmla="*/ 732 h 3617"/>
              <a:gd name="T10" fmla="*/ 0 w 4175"/>
              <a:gd name="T11" fmla="*/ 3068 h 3617"/>
              <a:gd name="T12" fmla="*/ 968 w 4175"/>
              <a:gd name="T13" fmla="*/ 3374 h 3617"/>
              <a:gd name="T14" fmla="*/ 3634 w 4175"/>
              <a:gd name="T15" fmla="*/ 3617 h 3617"/>
              <a:gd name="T16" fmla="*/ 3886 w 4175"/>
              <a:gd name="T17" fmla="*/ 2598 h 3617"/>
              <a:gd name="T18" fmla="*/ 3290 w 4175"/>
              <a:gd name="T19" fmla="*/ 2659 h 3617"/>
              <a:gd name="T20" fmla="*/ 3469 w 4175"/>
              <a:gd name="T21" fmla="*/ 838 h 3617"/>
              <a:gd name="T22" fmla="*/ 3711 w 4175"/>
              <a:gd name="T23" fmla="*/ 2292 h 3617"/>
              <a:gd name="T24" fmla="*/ 3634 w 4175"/>
              <a:gd name="T25" fmla="*/ 2536 h 3617"/>
              <a:gd name="T26" fmla="*/ 2511 w 4175"/>
              <a:gd name="T27" fmla="*/ 1925 h 3617"/>
              <a:gd name="T28" fmla="*/ 2631 w 4175"/>
              <a:gd name="T29" fmla="*/ 1262 h 3617"/>
              <a:gd name="T30" fmla="*/ 1352 w 4175"/>
              <a:gd name="T31" fmla="*/ 821 h 3617"/>
              <a:gd name="T32" fmla="*/ 1128 w 4175"/>
              <a:gd name="T33" fmla="*/ 473 h 3617"/>
              <a:gd name="T34" fmla="*/ 3263 w 4175"/>
              <a:gd name="T35" fmla="*/ 456 h 3617"/>
              <a:gd name="T36" fmla="*/ 2256 w 4175"/>
              <a:gd name="T37" fmla="*/ 2287 h 3617"/>
              <a:gd name="T38" fmla="*/ 1690 w 4175"/>
              <a:gd name="T39" fmla="*/ 2536 h 3617"/>
              <a:gd name="T40" fmla="*/ 1018 w 4175"/>
              <a:gd name="T41" fmla="*/ 2850 h 3617"/>
              <a:gd name="T42" fmla="*/ 1545 w 4175"/>
              <a:gd name="T43" fmla="*/ 1874 h 3617"/>
              <a:gd name="T44" fmla="*/ 2247 w 4175"/>
              <a:gd name="T45" fmla="*/ 1896 h 3617"/>
              <a:gd name="T46" fmla="*/ 2256 w 4175"/>
              <a:gd name="T47" fmla="*/ 2287 h 3617"/>
              <a:gd name="T48" fmla="*/ 1263 w 4175"/>
              <a:gd name="T49" fmla="*/ 968 h 3617"/>
              <a:gd name="T50" fmla="*/ 1418 w 4175"/>
              <a:gd name="T51" fmla="*/ 1777 h 3617"/>
              <a:gd name="T52" fmla="*/ 581 w 4175"/>
              <a:gd name="T53" fmla="*/ 2538 h 3617"/>
              <a:gd name="T54" fmla="*/ 982 w 4175"/>
              <a:gd name="T55" fmla="*/ 704 h 3617"/>
              <a:gd name="T56" fmla="*/ 1065 w 4175"/>
              <a:gd name="T57" fmla="*/ 3068 h 3617"/>
              <a:gd name="T58" fmla="*/ 1789 w 4175"/>
              <a:gd name="T59" fmla="*/ 2775 h 3617"/>
              <a:gd name="T60" fmla="*/ 2366 w 4175"/>
              <a:gd name="T61" fmla="*/ 2536 h 3617"/>
              <a:gd name="T62" fmla="*/ 2535 w 4175"/>
              <a:gd name="T63" fmla="*/ 2168 h 3617"/>
              <a:gd name="T64" fmla="*/ 3093 w 4175"/>
              <a:gd name="T65" fmla="*/ 3077 h 3617"/>
              <a:gd name="T66" fmla="*/ 1044 w 4175"/>
              <a:gd name="T67" fmla="*/ 3214 h 3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175" h="3617">
                <a:moveTo>
                  <a:pt x="3886" y="2598"/>
                </a:moveTo>
                <a:cubicBezTo>
                  <a:pt x="3870" y="2285"/>
                  <a:pt x="3870" y="2285"/>
                  <a:pt x="3870" y="2285"/>
                </a:cubicBezTo>
                <a:cubicBezTo>
                  <a:pt x="3806" y="904"/>
                  <a:pt x="3806" y="904"/>
                  <a:pt x="3806" y="904"/>
                </a:cubicBezTo>
                <a:cubicBezTo>
                  <a:pt x="4016" y="863"/>
                  <a:pt x="4175" y="678"/>
                  <a:pt x="4175" y="456"/>
                </a:cubicBezTo>
                <a:cubicBezTo>
                  <a:pt x="4175" y="204"/>
                  <a:pt x="3971" y="0"/>
                  <a:pt x="3719" y="0"/>
                </a:cubicBezTo>
                <a:cubicBezTo>
                  <a:pt x="3524" y="0"/>
                  <a:pt x="3357" y="123"/>
                  <a:pt x="3292" y="295"/>
                </a:cubicBezTo>
                <a:cubicBezTo>
                  <a:pt x="1114" y="313"/>
                  <a:pt x="1114" y="313"/>
                  <a:pt x="1114" y="313"/>
                </a:cubicBezTo>
                <a:cubicBezTo>
                  <a:pt x="1068" y="180"/>
                  <a:pt x="942" y="85"/>
                  <a:pt x="794" y="85"/>
                </a:cubicBezTo>
                <a:cubicBezTo>
                  <a:pt x="607" y="85"/>
                  <a:pt x="456" y="236"/>
                  <a:pt x="456" y="423"/>
                </a:cubicBezTo>
                <a:cubicBezTo>
                  <a:pt x="456" y="560"/>
                  <a:pt x="538" y="679"/>
                  <a:pt x="657" y="732"/>
                </a:cubicBezTo>
                <a:cubicBezTo>
                  <a:pt x="418" y="2548"/>
                  <a:pt x="418" y="2548"/>
                  <a:pt x="418" y="2548"/>
                </a:cubicBezTo>
                <a:cubicBezTo>
                  <a:pt x="179" y="2600"/>
                  <a:pt x="0" y="2813"/>
                  <a:pt x="0" y="3068"/>
                </a:cubicBezTo>
                <a:cubicBezTo>
                  <a:pt x="0" y="3362"/>
                  <a:pt x="238" y="3601"/>
                  <a:pt x="532" y="3601"/>
                </a:cubicBezTo>
                <a:cubicBezTo>
                  <a:pt x="712" y="3601"/>
                  <a:pt x="871" y="3511"/>
                  <a:pt x="968" y="3374"/>
                </a:cubicBezTo>
                <a:cubicBezTo>
                  <a:pt x="3177" y="3367"/>
                  <a:pt x="3177" y="3367"/>
                  <a:pt x="3177" y="3367"/>
                </a:cubicBezTo>
                <a:cubicBezTo>
                  <a:pt x="3273" y="3517"/>
                  <a:pt x="3442" y="3617"/>
                  <a:pt x="3634" y="3617"/>
                </a:cubicBezTo>
                <a:cubicBezTo>
                  <a:pt x="3933" y="3617"/>
                  <a:pt x="4175" y="3375"/>
                  <a:pt x="4175" y="3077"/>
                </a:cubicBezTo>
                <a:cubicBezTo>
                  <a:pt x="4175" y="2869"/>
                  <a:pt x="4058" y="2689"/>
                  <a:pt x="3886" y="2598"/>
                </a:cubicBezTo>
                <a:close/>
                <a:moveTo>
                  <a:pt x="3634" y="2536"/>
                </a:moveTo>
                <a:cubicBezTo>
                  <a:pt x="3503" y="2536"/>
                  <a:pt x="3383" y="2582"/>
                  <a:pt x="3290" y="2659"/>
                </a:cubicBezTo>
                <a:cubicBezTo>
                  <a:pt x="2628" y="2035"/>
                  <a:pt x="2628" y="2035"/>
                  <a:pt x="2628" y="2035"/>
                </a:cubicBezTo>
                <a:cubicBezTo>
                  <a:pt x="3469" y="838"/>
                  <a:pt x="3469" y="838"/>
                  <a:pt x="3469" y="838"/>
                </a:cubicBezTo>
                <a:cubicBezTo>
                  <a:pt x="3520" y="871"/>
                  <a:pt x="3578" y="894"/>
                  <a:pt x="3640" y="905"/>
                </a:cubicBezTo>
                <a:cubicBezTo>
                  <a:pt x="3711" y="2292"/>
                  <a:pt x="3711" y="2292"/>
                  <a:pt x="3711" y="2292"/>
                </a:cubicBezTo>
                <a:cubicBezTo>
                  <a:pt x="3722" y="2543"/>
                  <a:pt x="3722" y="2543"/>
                  <a:pt x="3722" y="2543"/>
                </a:cubicBezTo>
                <a:cubicBezTo>
                  <a:pt x="3693" y="2538"/>
                  <a:pt x="3664" y="2536"/>
                  <a:pt x="3634" y="2536"/>
                </a:cubicBezTo>
                <a:close/>
                <a:moveTo>
                  <a:pt x="3352" y="726"/>
                </a:moveTo>
                <a:cubicBezTo>
                  <a:pt x="2511" y="1925"/>
                  <a:pt x="2511" y="1925"/>
                  <a:pt x="2511" y="1925"/>
                </a:cubicBezTo>
                <a:cubicBezTo>
                  <a:pt x="2383" y="1804"/>
                  <a:pt x="2383" y="1804"/>
                  <a:pt x="2383" y="1804"/>
                </a:cubicBezTo>
                <a:cubicBezTo>
                  <a:pt x="2535" y="1673"/>
                  <a:pt x="2631" y="1479"/>
                  <a:pt x="2631" y="1262"/>
                </a:cubicBezTo>
                <a:cubicBezTo>
                  <a:pt x="2631" y="867"/>
                  <a:pt x="2310" y="547"/>
                  <a:pt x="1915" y="547"/>
                </a:cubicBezTo>
                <a:cubicBezTo>
                  <a:pt x="1687" y="547"/>
                  <a:pt x="1483" y="654"/>
                  <a:pt x="1352" y="821"/>
                </a:cubicBezTo>
                <a:cubicBezTo>
                  <a:pt x="1093" y="580"/>
                  <a:pt x="1093" y="580"/>
                  <a:pt x="1093" y="580"/>
                </a:cubicBezTo>
                <a:cubicBezTo>
                  <a:pt x="1110" y="547"/>
                  <a:pt x="1123" y="511"/>
                  <a:pt x="1128" y="473"/>
                </a:cubicBezTo>
                <a:cubicBezTo>
                  <a:pt x="3263" y="456"/>
                  <a:pt x="3263" y="456"/>
                  <a:pt x="3263" y="456"/>
                </a:cubicBezTo>
                <a:cubicBezTo>
                  <a:pt x="3263" y="456"/>
                  <a:pt x="3263" y="456"/>
                  <a:pt x="3263" y="456"/>
                </a:cubicBezTo>
                <a:cubicBezTo>
                  <a:pt x="3263" y="557"/>
                  <a:pt x="3296" y="651"/>
                  <a:pt x="3352" y="726"/>
                </a:cubicBezTo>
                <a:close/>
                <a:moveTo>
                  <a:pt x="2256" y="2287"/>
                </a:moveTo>
                <a:cubicBezTo>
                  <a:pt x="2196" y="2231"/>
                  <a:pt x="2116" y="2198"/>
                  <a:pt x="2028" y="2198"/>
                </a:cubicBezTo>
                <a:cubicBezTo>
                  <a:pt x="1841" y="2198"/>
                  <a:pt x="1690" y="2349"/>
                  <a:pt x="1690" y="2536"/>
                </a:cubicBezTo>
                <a:cubicBezTo>
                  <a:pt x="1690" y="2570"/>
                  <a:pt x="1695" y="2603"/>
                  <a:pt x="1704" y="2634"/>
                </a:cubicBezTo>
                <a:cubicBezTo>
                  <a:pt x="1018" y="2850"/>
                  <a:pt x="1018" y="2850"/>
                  <a:pt x="1018" y="2850"/>
                </a:cubicBezTo>
                <a:cubicBezTo>
                  <a:pt x="997" y="2802"/>
                  <a:pt x="968" y="2759"/>
                  <a:pt x="935" y="2720"/>
                </a:cubicBezTo>
                <a:cubicBezTo>
                  <a:pt x="1545" y="1874"/>
                  <a:pt x="1545" y="1874"/>
                  <a:pt x="1545" y="1874"/>
                </a:cubicBezTo>
                <a:cubicBezTo>
                  <a:pt x="1653" y="1940"/>
                  <a:pt x="1780" y="1978"/>
                  <a:pt x="1915" y="1978"/>
                </a:cubicBezTo>
                <a:cubicBezTo>
                  <a:pt x="2035" y="1978"/>
                  <a:pt x="2148" y="1948"/>
                  <a:pt x="2247" y="1896"/>
                </a:cubicBezTo>
                <a:cubicBezTo>
                  <a:pt x="2418" y="2057"/>
                  <a:pt x="2418" y="2057"/>
                  <a:pt x="2418" y="2057"/>
                </a:cubicBezTo>
                <a:lnTo>
                  <a:pt x="2256" y="2287"/>
                </a:lnTo>
                <a:close/>
                <a:moveTo>
                  <a:pt x="982" y="704"/>
                </a:moveTo>
                <a:cubicBezTo>
                  <a:pt x="1263" y="968"/>
                  <a:pt x="1263" y="968"/>
                  <a:pt x="1263" y="968"/>
                </a:cubicBezTo>
                <a:cubicBezTo>
                  <a:pt x="1222" y="1058"/>
                  <a:pt x="1200" y="1158"/>
                  <a:pt x="1200" y="1262"/>
                </a:cubicBezTo>
                <a:cubicBezTo>
                  <a:pt x="1200" y="1464"/>
                  <a:pt x="1283" y="1647"/>
                  <a:pt x="1418" y="1777"/>
                </a:cubicBezTo>
                <a:cubicBezTo>
                  <a:pt x="812" y="2615"/>
                  <a:pt x="812" y="2615"/>
                  <a:pt x="812" y="2615"/>
                </a:cubicBezTo>
                <a:cubicBezTo>
                  <a:pt x="744" y="2573"/>
                  <a:pt x="665" y="2546"/>
                  <a:pt x="581" y="2538"/>
                </a:cubicBezTo>
                <a:cubicBezTo>
                  <a:pt x="814" y="760"/>
                  <a:pt x="814" y="760"/>
                  <a:pt x="814" y="760"/>
                </a:cubicBezTo>
                <a:cubicBezTo>
                  <a:pt x="876" y="757"/>
                  <a:pt x="934" y="736"/>
                  <a:pt x="982" y="704"/>
                </a:cubicBezTo>
                <a:close/>
                <a:moveTo>
                  <a:pt x="1044" y="3214"/>
                </a:moveTo>
                <a:cubicBezTo>
                  <a:pt x="1057" y="3168"/>
                  <a:pt x="1065" y="3119"/>
                  <a:pt x="1065" y="3068"/>
                </a:cubicBezTo>
                <a:cubicBezTo>
                  <a:pt x="1065" y="3047"/>
                  <a:pt x="1063" y="3025"/>
                  <a:pt x="1061" y="3004"/>
                </a:cubicBezTo>
                <a:cubicBezTo>
                  <a:pt x="1789" y="2775"/>
                  <a:pt x="1789" y="2775"/>
                  <a:pt x="1789" y="2775"/>
                </a:cubicBezTo>
                <a:cubicBezTo>
                  <a:pt x="1850" y="2836"/>
                  <a:pt x="1935" y="2874"/>
                  <a:pt x="2028" y="2874"/>
                </a:cubicBezTo>
                <a:cubicBezTo>
                  <a:pt x="2215" y="2874"/>
                  <a:pt x="2366" y="2722"/>
                  <a:pt x="2366" y="2536"/>
                </a:cubicBezTo>
                <a:cubicBezTo>
                  <a:pt x="2366" y="2499"/>
                  <a:pt x="2360" y="2465"/>
                  <a:pt x="2350" y="2432"/>
                </a:cubicBezTo>
                <a:cubicBezTo>
                  <a:pt x="2535" y="2168"/>
                  <a:pt x="2535" y="2168"/>
                  <a:pt x="2535" y="2168"/>
                </a:cubicBezTo>
                <a:cubicBezTo>
                  <a:pt x="3183" y="2778"/>
                  <a:pt x="3183" y="2778"/>
                  <a:pt x="3183" y="2778"/>
                </a:cubicBezTo>
                <a:cubicBezTo>
                  <a:pt x="3126" y="2864"/>
                  <a:pt x="3093" y="2966"/>
                  <a:pt x="3093" y="3077"/>
                </a:cubicBezTo>
                <a:cubicBezTo>
                  <a:pt x="3093" y="3121"/>
                  <a:pt x="3098" y="3165"/>
                  <a:pt x="3109" y="3207"/>
                </a:cubicBezTo>
                <a:lnTo>
                  <a:pt x="1044" y="321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79220-6FA5-02F9-C3C7-AAAF18A5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 do stack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F6FF3C-DD6A-E2A6-A7B4-288471B54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9F5EE-372C-B46D-F40F-C214D0DB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F59414-4C31-E289-2845-B8A31EDA70BE}"/>
              </a:ext>
            </a:extLst>
          </p:cNvPr>
          <p:cNvSpPr/>
          <p:nvPr/>
        </p:nvSpPr>
        <p:spPr>
          <a:xfrm>
            <a:off x="1253306" y="2798856"/>
            <a:ext cx="4735481" cy="738664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Ferramentas para </a:t>
            </a:r>
            <a:r>
              <a:rPr lang="en-US" sz="16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manipulação</a:t>
            </a:r>
            <a:r>
              <a:rPr lang="en-US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de dados</a:t>
            </a:r>
          </a:p>
          <a:p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Perfilamento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limpeza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consolidação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e linking de dados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00671A-B368-2249-ECA9-2CD4D0BE1D10}"/>
              </a:ext>
            </a:extLst>
          </p:cNvPr>
          <p:cNvSpPr/>
          <p:nvPr/>
        </p:nvSpPr>
        <p:spPr>
          <a:xfrm>
            <a:off x="1253306" y="896088"/>
            <a:ext cx="4820350" cy="738664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Cluster Thor</a:t>
            </a:r>
          </a:p>
          <a:p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Extração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transformação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e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carregamento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de dados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18DD36-9458-A683-D77D-F8A5378F2590}"/>
              </a:ext>
            </a:extLst>
          </p:cNvPr>
          <p:cNvSpPr/>
          <p:nvPr/>
        </p:nvSpPr>
        <p:spPr>
          <a:xfrm>
            <a:off x="1253306" y="1851081"/>
            <a:ext cx="4895736" cy="738664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Cluster ROXIE</a:t>
            </a:r>
          </a:p>
          <a:p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Entrega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online de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consultas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em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big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676FA5-96B7-203F-964B-6EE7CFAEF4DA}"/>
              </a:ext>
            </a:extLst>
          </p:cNvPr>
          <p:cNvSpPr/>
          <p:nvPr/>
        </p:nvSpPr>
        <p:spPr>
          <a:xfrm>
            <a:off x="1253305" y="3768288"/>
            <a:ext cx="4481540" cy="738664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sz="16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Bibliotecas</a:t>
            </a:r>
            <a:r>
              <a:rPr lang="en-US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de Machine Learning</a:t>
            </a:r>
          </a:p>
          <a:p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Supervisionado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não-supervisionado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aprendizagem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profunda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169927-8CC4-3C33-DC98-D3B833171590}"/>
              </a:ext>
            </a:extLst>
          </p:cNvPr>
          <p:cNvSpPr/>
          <p:nvPr/>
        </p:nvSpPr>
        <p:spPr>
          <a:xfrm>
            <a:off x="7188057" y="2571750"/>
            <a:ext cx="1408341" cy="65325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Plugins de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integração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com outros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sistemas</a:t>
            </a:r>
            <a:endParaRPr lang="en-US" sz="135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Source Sans Pro Light" panose="020B0403030403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D39A42-C180-28E5-D996-265892B4217F}"/>
              </a:ext>
            </a:extLst>
          </p:cNvPr>
          <p:cNvCxnSpPr>
            <a:cxnSpLocks/>
          </p:cNvCxnSpPr>
          <p:nvPr/>
        </p:nvCxnSpPr>
        <p:spPr>
          <a:xfrm>
            <a:off x="428625" y="1757354"/>
            <a:ext cx="615842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1C4880D0-50BF-432B-CDC0-C8F12ECA8AA2}"/>
              </a:ext>
            </a:extLst>
          </p:cNvPr>
          <p:cNvSpPr/>
          <p:nvPr/>
        </p:nvSpPr>
        <p:spPr>
          <a:xfrm>
            <a:off x="6956396" y="1014480"/>
            <a:ext cx="252972" cy="3484235"/>
          </a:xfrm>
          <a:prstGeom prst="leftBracket">
            <a:avLst>
              <a:gd name="adj" fmla="val 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40B729-FBA0-5375-7997-0B5FA696389C}"/>
              </a:ext>
            </a:extLst>
          </p:cNvPr>
          <p:cNvCxnSpPr>
            <a:cxnSpLocks/>
          </p:cNvCxnSpPr>
          <p:nvPr/>
        </p:nvCxnSpPr>
        <p:spPr>
          <a:xfrm>
            <a:off x="428625" y="3667341"/>
            <a:ext cx="615842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811A247-C5BE-F350-610A-DE748DF2B23B}"/>
              </a:ext>
            </a:extLst>
          </p:cNvPr>
          <p:cNvCxnSpPr>
            <a:cxnSpLocks/>
          </p:cNvCxnSpPr>
          <p:nvPr/>
        </p:nvCxnSpPr>
        <p:spPr>
          <a:xfrm>
            <a:off x="428625" y="2690691"/>
            <a:ext cx="615842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32F7F1E-82A5-0E53-1987-F4D5A0EF0EC0}"/>
              </a:ext>
            </a:extLst>
          </p:cNvPr>
          <p:cNvSpPr/>
          <p:nvPr/>
        </p:nvSpPr>
        <p:spPr>
          <a:xfrm>
            <a:off x="7179068" y="2174924"/>
            <a:ext cx="1775640" cy="34624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sz="1650" dirty="0" err="1">
                <a:solidFill>
                  <a:schemeClr val="accent2">
                    <a:lumMod val="7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Conectividade</a:t>
            </a:r>
            <a:endParaRPr lang="en-US" sz="1650" dirty="0">
              <a:solidFill>
                <a:schemeClr val="accent2">
                  <a:lumMod val="75000"/>
                </a:schemeClr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92D63D4B-AC76-BE27-2630-FE958AB09262}"/>
              </a:ext>
            </a:extLst>
          </p:cNvPr>
          <p:cNvSpPr>
            <a:spLocks noEditPoints="1"/>
          </p:cNvSpPr>
          <p:nvPr/>
        </p:nvSpPr>
        <p:spPr bwMode="auto">
          <a:xfrm>
            <a:off x="7200724" y="1655869"/>
            <a:ext cx="509111" cy="507584"/>
          </a:xfrm>
          <a:custGeom>
            <a:avLst/>
            <a:gdLst>
              <a:gd name="T0" fmla="*/ 4409 w 4600"/>
              <a:gd name="T1" fmla="*/ 3642 h 4601"/>
              <a:gd name="T2" fmla="*/ 3040 w 4600"/>
              <a:gd name="T3" fmla="*/ 3642 h 4601"/>
              <a:gd name="T4" fmla="*/ 2300 w 4600"/>
              <a:gd name="T5" fmla="*/ 3067 h 4601"/>
              <a:gd name="T6" fmla="*/ 1561 w 4600"/>
              <a:gd name="T7" fmla="*/ 3642 h 4601"/>
              <a:gd name="T8" fmla="*/ 192 w 4600"/>
              <a:gd name="T9" fmla="*/ 3642 h 4601"/>
              <a:gd name="T10" fmla="*/ 0 w 4600"/>
              <a:gd name="T11" fmla="*/ 3834 h 4601"/>
              <a:gd name="T12" fmla="*/ 192 w 4600"/>
              <a:gd name="T13" fmla="*/ 4026 h 4601"/>
              <a:gd name="T14" fmla="*/ 1561 w 4600"/>
              <a:gd name="T15" fmla="*/ 4026 h 4601"/>
              <a:gd name="T16" fmla="*/ 2300 w 4600"/>
              <a:gd name="T17" fmla="*/ 4601 h 4601"/>
              <a:gd name="T18" fmla="*/ 3040 w 4600"/>
              <a:gd name="T19" fmla="*/ 4026 h 4601"/>
              <a:gd name="T20" fmla="*/ 4409 w 4600"/>
              <a:gd name="T21" fmla="*/ 4026 h 4601"/>
              <a:gd name="T22" fmla="*/ 4600 w 4600"/>
              <a:gd name="T23" fmla="*/ 3834 h 4601"/>
              <a:gd name="T24" fmla="*/ 4409 w 4600"/>
              <a:gd name="T25" fmla="*/ 3642 h 4601"/>
              <a:gd name="T26" fmla="*/ 2300 w 4600"/>
              <a:gd name="T27" fmla="*/ 4217 h 4601"/>
              <a:gd name="T28" fmla="*/ 1917 w 4600"/>
              <a:gd name="T29" fmla="*/ 3834 h 4601"/>
              <a:gd name="T30" fmla="*/ 2300 w 4600"/>
              <a:gd name="T31" fmla="*/ 3451 h 4601"/>
              <a:gd name="T32" fmla="*/ 2684 w 4600"/>
              <a:gd name="T33" fmla="*/ 3834 h 4601"/>
              <a:gd name="T34" fmla="*/ 2300 w 4600"/>
              <a:gd name="T35" fmla="*/ 4217 h 4601"/>
              <a:gd name="T36" fmla="*/ 4217 w 4600"/>
              <a:gd name="T37" fmla="*/ 0 h 4601"/>
              <a:gd name="T38" fmla="*/ 384 w 4600"/>
              <a:gd name="T39" fmla="*/ 0 h 4601"/>
              <a:gd name="T40" fmla="*/ 0 w 4600"/>
              <a:gd name="T41" fmla="*/ 384 h 4601"/>
              <a:gd name="T42" fmla="*/ 0 w 4600"/>
              <a:gd name="T43" fmla="*/ 2492 h 4601"/>
              <a:gd name="T44" fmla="*/ 384 w 4600"/>
              <a:gd name="T45" fmla="*/ 2876 h 4601"/>
              <a:gd name="T46" fmla="*/ 4217 w 4600"/>
              <a:gd name="T47" fmla="*/ 2876 h 4601"/>
              <a:gd name="T48" fmla="*/ 4600 w 4600"/>
              <a:gd name="T49" fmla="*/ 2492 h 4601"/>
              <a:gd name="T50" fmla="*/ 4600 w 4600"/>
              <a:gd name="T51" fmla="*/ 384 h 4601"/>
              <a:gd name="T52" fmla="*/ 4217 w 4600"/>
              <a:gd name="T53" fmla="*/ 0 h 4601"/>
              <a:gd name="T54" fmla="*/ 4217 w 4600"/>
              <a:gd name="T55" fmla="*/ 2492 h 4601"/>
              <a:gd name="T56" fmla="*/ 384 w 4600"/>
              <a:gd name="T57" fmla="*/ 2492 h 4601"/>
              <a:gd name="T58" fmla="*/ 384 w 4600"/>
              <a:gd name="T59" fmla="*/ 384 h 4601"/>
              <a:gd name="T60" fmla="*/ 4217 w 4600"/>
              <a:gd name="T61" fmla="*/ 384 h 4601"/>
              <a:gd name="T62" fmla="*/ 4217 w 4600"/>
              <a:gd name="T63" fmla="*/ 2492 h 4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00" h="4601">
                <a:moveTo>
                  <a:pt x="4409" y="3642"/>
                </a:moveTo>
                <a:cubicBezTo>
                  <a:pt x="3040" y="3642"/>
                  <a:pt x="3040" y="3642"/>
                  <a:pt x="3040" y="3642"/>
                </a:cubicBezTo>
                <a:cubicBezTo>
                  <a:pt x="2954" y="3313"/>
                  <a:pt x="2657" y="3067"/>
                  <a:pt x="2300" y="3067"/>
                </a:cubicBezTo>
                <a:cubicBezTo>
                  <a:pt x="1944" y="3067"/>
                  <a:pt x="1647" y="3313"/>
                  <a:pt x="1561" y="3642"/>
                </a:cubicBezTo>
                <a:cubicBezTo>
                  <a:pt x="192" y="3642"/>
                  <a:pt x="192" y="3642"/>
                  <a:pt x="192" y="3642"/>
                </a:cubicBezTo>
                <a:cubicBezTo>
                  <a:pt x="86" y="3642"/>
                  <a:pt x="0" y="3728"/>
                  <a:pt x="0" y="3834"/>
                </a:cubicBezTo>
                <a:cubicBezTo>
                  <a:pt x="0" y="3940"/>
                  <a:pt x="86" y="4026"/>
                  <a:pt x="192" y="4026"/>
                </a:cubicBezTo>
                <a:cubicBezTo>
                  <a:pt x="1561" y="4026"/>
                  <a:pt x="1561" y="4026"/>
                  <a:pt x="1561" y="4026"/>
                </a:cubicBezTo>
                <a:cubicBezTo>
                  <a:pt x="1647" y="4355"/>
                  <a:pt x="1944" y="4601"/>
                  <a:pt x="2300" y="4601"/>
                </a:cubicBezTo>
                <a:cubicBezTo>
                  <a:pt x="2657" y="4601"/>
                  <a:pt x="2954" y="4355"/>
                  <a:pt x="3040" y="4026"/>
                </a:cubicBezTo>
                <a:cubicBezTo>
                  <a:pt x="4409" y="4026"/>
                  <a:pt x="4409" y="4026"/>
                  <a:pt x="4409" y="4026"/>
                </a:cubicBezTo>
                <a:cubicBezTo>
                  <a:pt x="4515" y="4026"/>
                  <a:pt x="4600" y="3940"/>
                  <a:pt x="4600" y="3834"/>
                </a:cubicBezTo>
                <a:cubicBezTo>
                  <a:pt x="4600" y="3728"/>
                  <a:pt x="4515" y="3642"/>
                  <a:pt x="4409" y="3642"/>
                </a:cubicBezTo>
                <a:close/>
                <a:moveTo>
                  <a:pt x="2300" y="4217"/>
                </a:moveTo>
                <a:cubicBezTo>
                  <a:pt x="2089" y="4217"/>
                  <a:pt x="1917" y="4045"/>
                  <a:pt x="1917" y="3834"/>
                </a:cubicBezTo>
                <a:cubicBezTo>
                  <a:pt x="1917" y="3622"/>
                  <a:pt x="2089" y="3451"/>
                  <a:pt x="2300" y="3451"/>
                </a:cubicBezTo>
                <a:cubicBezTo>
                  <a:pt x="2512" y="3451"/>
                  <a:pt x="2684" y="3622"/>
                  <a:pt x="2684" y="3834"/>
                </a:cubicBezTo>
                <a:cubicBezTo>
                  <a:pt x="2684" y="4045"/>
                  <a:pt x="2512" y="4217"/>
                  <a:pt x="2300" y="4217"/>
                </a:cubicBezTo>
                <a:close/>
                <a:moveTo>
                  <a:pt x="4217" y="0"/>
                </a:moveTo>
                <a:cubicBezTo>
                  <a:pt x="384" y="0"/>
                  <a:pt x="384" y="0"/>
                  <a:pt x="384" y="0"/>
                </a:cubicBezTo>
                <a:cubicBezTo>
                  <a:pt x="172" y="0"/>
                  <a:pt x="0" y="172"/>
                  <a:pt x="0" y="384"/>
                </a:cubicBezTo>
                <a:cubicBezTo>
                  <a:pt x="0" y="2492"/>
                  <a:pt x="0" y="2492"/>
                  <a:pt x="0" y="2492"/>
                </a:cubicBezTo>
                <a:cubicBezTo>
                  <a:pt x="0" y="2704"/>
                  <a:pt x="172" y="2876"/>
                  <a:pt x="384" y="2876"/>
                </a:cubicBezTo>
                <a:cubicBezTo>
                  <a:pt x="4217" y="2876"/>
                  <a:pt x="4217" y="2876"/>
                  <a:pt x="4217" y="2876"/>
                </a:cubicBezTo>
                <a:cubicBezTo>
                  <a:pt x="4428" y="2876"/>
                  <a:pt x="4600" y="2704"/>
                  <a:pt x="4600" y="2492"/>
                </a:cubicBezTo>
                <a:cubicBezTo>
                  <a:pt x="4600" y="384"/>
                  <a:pt x="4600" y="384"/>
                  <a:pt x="4600" y="384"/>
                </a:cubicBezTo>
                <a:cubicBezTo>
                  <a:pt x="4600" y="172"/>
                  <a:pt x="4428" y="0"/>
                  <a:pt x="4217" y="0"/>
                </a:cubicBezTo>
                <a:close/>
                <a:moveTo>
                  <a:pt x="4217" y="2492"/>
                </a:moveTo>
                <a:cubicBezTo>
                  <a:pt x="384" y="2492"/>
                  <a:pt x="384" y="2492"/>
                  <a:pt x="384" y="2492"/>
                </a:cubicBezTo>
                <a:cubicBezTo>
                  <a:pt x="384" y="384"/>
                  <a:pt x="384" y="384"/>
                  <a:pt x="384" y="384"/>
                </a:cubicBezTo>
                <a:cubicBezTo>
                  <a:pt x="4217" y="384"/>
                  <a:pt x="4217" y="384"/>
                  <a:pt x="4217" y="384"/>
                </a:cubicBezTo>
                <a:lnTo>
                  <a:pt x="4217" y="24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5F18FB7-C838-0380-3635-6FEF7AEC8E8C}"/>
              </a:ext>
            </a:extLst>
          </p:cNvPr>
          <p:cNvGrpSpPr/>
          <p:nvPr/>
        </p:nvGrpSpPr>
        <p:grpSpPr>
          <a:xfrm>
            <a:off x="581025" y="976375"/>
            <a:ext cx="465535" cy="596503"/>
            <a:chOff x="774700" y="1446213"/>
            <a:chExt cx="620713" cy="795337"/>
          </a:xfrm>
          <a:solidFill>
            <a:schemeClr val="accent4"/>
          </a:soli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FB563042-C679-DA74-BB77-7789A5E1E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275" y="1735138"/>
              <a:ext cx="534988" cy="79375"/>
            </a:xfrm>
            <a:prstGeom prst="ellipse">
              <a:avLst/>
            </a:prstGeom>
            <a:grpFill/>
            <a:ln w="95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85A69FD-A4E9-011C-CCA5-E01C43EA5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513" y="1774825"/>
              <a:ext cx="542925" cy="71437"/>
            </a:xfrm>
            <a:custGeom>
              <a:avLst/>
              <a:gdLst>
                <a:gd name="T0" fmla="*/ 1486 w 1486"/>
                <a:gd name="T1" fmla="*/ 197 h 197"/>
                <a:gd name="T2" fmla="*/ 1486 w 1486"/>
                <a:gd name="T3" fmla="*/ 0 h 197"/>
                <a:gd name="T4" fmla="*/ 1462 w 1486"/>
                <a:gd name="T5" fmla="*/ 0 h 197"/>
                <a:gd name="T6" fmla="*/ 743 w 1486"/>
                <a:gd name="T7" fmla="*/ 97 h 197"/>
                <a:gd name="T8" fmla="*/ 24 w 1486"/>
                <a:gd name="T9" fmla="*/ 0 h 197"/>
                <a:gd name="T10" fmla="*/ 12 w 1486"/>
                <a:gd name="T11" fmla="*/ 0 h 197"/>
                <a:gd name="T12" fmla="*/ 0 w 1486"/>
                <a:gd name="T13" fmla="*/ 0 h 197"/>
                <a:gd name="T14" fmla="*/ 0 w 1486"/>
                <a:gd name="T15" fmla="*/ 197 h 197"/>
                <a:gd name="T16" fmla="*/ 1486 w 1486"/>
                <a:gd name="T1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6" h="197">
                  <a:moveTo>
                    <a:pt x="1486" y="197"/>
                  </a:moveTo>
                  <a:cubicBezTo>
                    <a:pt x="1486" y="0"/>
                    <a:pt x="1486" y="0"/>
                    <a:pt x="1486" y="0"/>
                  </a:cubicBezTo>
                  <a:cubicBezTo>
                    <a:pt x="1462" y="0"/>
                    <a:pt x="1462" y="0"/>
                    <a:pt x="1462" y="0"/>
                  </a:cubicBezTo>
                  <a:cubicBezTo>
                    <a:pt x="1462" y="41"/>
                    <a:pt x="1189" y="97"/>
                    <a:pt x="743" y="97"/>
                  </a:cubicBezTo>
                  <a:cubicBezTo>
                    <a:pt x="297" y="97"/>
                    <a:pt x="24" y="41"/>
                    <a:pt x="2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7"/>
                    <a:pt x="0" y="197"/>
                    <a:pt x="0" y="197"/>
                  </a:cubicBezTo>
                  <a:lnTo>
                    <a:pt x="1486" y="1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7594E9A-F18D-AB02-4871-2DDF4B973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363" y="1885950"/>
              <a:ext cx="157163" cy="57150"/>
            </a:xfrm>
            <a:custGeom>
              <a:avLst/>
              <a:gdLst>
                <a:gd name="T0" fmla="*/ 428 w 428"/>
                <a:gd name="T1" fmla="*/ 91 h 154"/>
                <a:gd name="T2" fmla="*/ 378 w 428"/>
                <a:gd name="T3" fmla="*/ 80 h 154"/>
                <a:gd name="T4" fmla="*/ 364 w 428"/>
                <a:gd name="T5" fmla="*/ 0 h 154"/>
                <a:gd name="T6" fmla="*/ 253 w 428"/>
                <a:gd name="T7" fmla="*/ 3 h 154"/>
                <a:gd name="T8" fmla="*/ 243 w 428"/>
                <a:gd name="T9" fmla="*/ 86 h 154"/>
                <a:gd name="T10" fmla="*/ 148 w 428"/>
                <a:gd name="T11" fmla="*/ 124 h 154"/>
                <a:gd name="T12" fmla="*/ 83 w 428"/>
                <a:gd name="T13" fmla="*/ 71 h 154"/>
                <a:gd name="T14" fmla="*/ 0 w 428"/>
                <a:gd name="T15" fmla="*/ 142 h 154"/>
                <a:gd name="T16" fmla="*/ 8 w 428"/>
                <a:gd name="T17" fmla="*/ 154 h 154"/>
                <a:gd name="T18" fmla="*/ 369 w 428"/>
                <a:gd name="T19" fmla="*/ 154 h 154"/>
                <a:gd name="T20" fmla="*/ 428 w 428"/>
                <a:gd name="T21" fmla="*/ 9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8" h="154">
                  <a:moveTo>
                    <a:pt x="428" y="91"/>
                  </a:moveTo>
                  <a:cubicBezTo>
                    <a:pt x="411" y="86"/>
                    <a:pt x="395" y="82"/>
                    <a:pt x="378" y="80"/>
                  </a:cubicBezTo>
                  <a:cubicBezTo>
                    <a:pt x="364" y="0"/>
                    <a:pt x="364" y="0"/>
                    <a:pt x="364" y="0"/>
                  </a:cubicBezTo>
                  <a:cubicBezTo>
                    <a:pt x="253" y="3"/>
                    <a:pt x="253" y="3"/>
                    <a:pt x="253" y="3"/>
                  </a:cubicBezTo>
                  <a:cubicBezTo>
                    <a:pt x="243" y="86"/>
                    <a:pt x="243" y="86"/>
                    <a:pt x="243" y="86"/>
                  </a:cubicBezTo>
                  <a:cubicBezTo>
                    <a:pt x="208" y="94"/>
                    <a:pt x="177" y="107"/>
                    <a:pt x="148" y="124"/>
                  </a:cubicBezTo>
                  <a:cubicBezTo>
                    <a:pt x="83" y="71"/>
                    <a:pt x="83" y="71"/>
                    <a:pt x="83" y="71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8" y="154"/>
                    <a:pt x="8" y="154"/>
                    <a:pt x="8" y="154"/>
                  </a:cubicBezTo>
                  <a:cubicBezTo>
                    <a:pt x="369" y="154"/>
                    <a:pt x="369" y="154"/>
                    <a:pt x="369" y="154"/>
                  </a:cubicBezTo>
                  <a:lnTo>
                    <a:pt x="428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FB07EF6B-A26B-6247-B71E-46092A16D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63" y="1885950"/>
              <a:ext cx="300038" cy="57150"/>
            </a:xfrm>
            <a:custGeom>
              <a:avLst/>
              <a:gdLst>
                <a:gd name="T0" fmla="*/ 155 w 189"/>
                <a:gd name="T1" fmla="*/ 29 h 36"/>
                <a:gd name="T2" fmla="*/ 169 w 189"/>
                <a:gd name="T3" fmla="*/ 17 h 36"/>
                <a:gd name="T4" fmla="*/ 188 w 189"/>
                <a:gd name="T5" fmla="*/ 0 h 36"/>
                <a:gd name="T6" fmla="*/ 189 w 189"/>
                <a:gd name="T7" fmla="*/ 0 h 36"/>
                <a:gd name="T8" fmla="*/ 0 w 189"/>
                <a:gd name="T9" fmla="*/ 0 h 36"/>
                <a:gd name="T10" fmla="*/ 34 w 189"/>
                <a:gd name="T11" fmla="*/ 36 h 36"/>
                <a:gd name="T12" fmla="*/ 159 w 189"/>
                <a:gd name="T13" fmla="*/ 36 h 36"/>
                <a:gd name="T14" fmla="*/ 155 w 189"/>
                <a:gd name="T15" fmla="*/ 2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36">
                  <a:moveTo>
                    <a:pt x="155" y="29"/>
                  </a:moveTo>
                  <a:lnTo>
                    <a:pt x="169" y="17"/>
                  </a:lnTo>
                  <a:lnTo>
                    <a:pt x="188" y="0"/>
                  </a:lnTo>
                  <a:lnTo>
                    <a:pt x="189" y="0"/>
                  </a:lnTo>
                  <a:lnTo>
                    <a:pt x="0" y="0"/>
                  </a:lnTo>
                  <a:lnTo>
                    <a:pt x="34" y="36"/>
                  </a:lnTo>
                  <a:lnTo>
                    <a:pt x="159" y="36"/>
                  </a:lnTo>
                  <a:lnTo>
                    <a:pt x="15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FE6978EC-7DF5-F07B-B672-D75D12862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850" y="1981200"/>
              <a:ext cx="134938" cy="57150"/>
            </a:xfrm>
            <a:custGeom>
              <a:avLst/>
              <a:gdLst>
                <a:gd name="T0" fmla="*/ 273 w 373"/>
                <a:gd name="T1" fmla="*/ 108 h 159"/>
                <a:gd name="T2" fmla="*/ 369 w 373"/>
                <a:gd name="T3" fmla="*/ 5 h 159"/>
                <a:gd name="T4" fmla="*/ 373 w 373"/>
                <a:gd name="T5" fmla="*/ 0 h 159"/>
                <a:gd name="T6" fmla="*/ 120 w 373"/>
                <a:gd name="T7" fmla="*/ 0 h 159"/>
                <a:gd name="T8" fmla="*/ 103 w 373"/>
                <a:gd name="T9" fmla="*/ 40 h 159"/>
                <a:gd name="T10" fmla="*/ 16 w 373"/>
                <a:gd name="T11" fmla="*/ 40 h 159"/>
                <a:gd name="T12" fmla="*/ 0 w 373"/>
                <a:gd name="T13" fmla="*/ 146 h 159"/>
                <a:gd name="T14" fmla="*/ 43 w 373"/>
                <a:gd name="T15" fmla="*/ 159 h 159"/>
                <a:gd name="T16" fmla="*/ 226 w 373"/>
                <a:gd name="T17" fmla="*/ 159 h 159"/>
                <a:gd name="T18" fmla="*/ 273 w 373"/>
                <a:gd name="T19" fmla="*/ 10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3" h="159">
                  <a:moveTo>
                    <a:pt x="273" y="108"/>
                  </a:moveTo>
                  <a:cubicBezTo>
                    <a:pt x="286" y="62"/>
                    <a:pt x="321" y="23"/>
                    <a:pt x="369" y="5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4" y="13"/>
                    <a:pt x="108" y="26"/>
                    <a:pt x="103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43" y="159"/>
                    <a:pt x="43" y="159"/>
                    <a:pt x="43" y="159"/>
                  </a:cubicBezTo>
                  <a:cubicBezTo>
                    <a:pt x="226" y="159"/>
                    <a:pt x="226" y="159"/>
                    <a:pt x="226" y="159"/>
                  </a:cubicBezTo>
                  <a:lnTo>
                    <a:pt x="273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735F7902-FE0E-E05A-2D9F-A38DA31D8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163" y="1981200"/>
              <a:ext cx="138113" cy="57150"/>
            </a:xfrm>
            <a:custGeom>
              <a:avLst/>
              <a:gdLst>
                <a:gd name="T0" fmla="*/ 82 w 87"/>
                <a:gd name="T1" fmla="*/ 30 h 36"/>
                <a:gd name="T2" fmla="*/ 86 w 87"/>
                <a:gd name="T3" fmla="*/ 6 h 36"/>
                <a:gd name="T4" fmla="*/ 87 w 87"/>
                <a:gd name="T5" fmla="*/ 0 h 36"/>
                <a:gd name="T6" fmla="*/ 0 w 87"/>
                <a:gd name="T7" fmla="*/ 0 h 36"/>
                <a:gd name="T8" fmla="*/ 34 w 87"/>
                <a:gd name="T9" fmla="*/ 36 h 36"/>
                <a:gd name="T10" fmla="*/ 81 w 87"/>
                <a:gd name="T11" fmla="*/ 36 h 36"/>
                <a:gd name="T12" fmla="*/ 82 w 87"/>
                <a:gd name="T13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36">
                  <a:moveTo>
                    <a:pt x="82" y="30"/>
                  </a:moveTo>
                  <a:lnTo>
                    <a:pt x="86" y="6"/>
                  </a:lnTo>
                  <a:lnTo>
                    <a:pt x="87" y="0"/>
                  </a:lnTo>
                  <a:lnTo>
                    <a:pt x="0" y="0"/>
                  </a:lnTo>
                  <a:lnTo>
                    <a:pt x="34" y="36"/>
                  </a:lnTo>
                  <a:lnTo>
                    <a:pt x="81" y="36"/>
                  </a:lnTo>
                  <a:lnTo>
                    <a:pt x="8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08E2D8D9-D79C-00E4-0960-622F32AB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550" y="2078038"/>
              <a:ext cx="33338" cy="53975"/>
            </a:xfrm>
            <a:custGeom>
              <a:avLst/>
              <a:gdLst>
                <a:gd name="T0" fmla="*/ 57 w 89"/>
                <a:gd name="T1" fmla="*/ 148 h 148"/>
                <a:gd name="T2" fmla="*/ 89 w 89"/>
                <a:gd name="T3" fmla="*/ 135 h 148"/>
                <a:gd name="T4" fmla="*/ 89 w 89"/>
                <a:gd name="T5" fmla="*/ 0 h 148"/>
                <a:gd name="T6" fmla="*/ 66 w 89"/>
                <a:gd name="T7" fmla="*/ 0 h 148"/>
                <a:gd name="T8" fmla="*/ 67 w 89"/>
                <a:gd name="T9" fmla="*/ 2 h 148"/>
                <a:gd name="T10" fmla="*/ 0 w 89"/>
                <a:gd name="T11" fmla="*/ 56 h 148"/>
                <a:gd name="T12" fmla="*/ 57 w 89"/>
                <a:gd name="T13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48">
                  <a:moveTo>
                    <a:pt x="57" y="148"/>
                  </a:moveTo>
                  <a:cubicBezTo>
                    <a:pt x="89" y="135"/>
                    <a:pt x="89" y="135"/>
                    <a:pt x="89" y="135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1"/>
                    <a:pt x="66" y="1"/>
                    <a:pt x="67" y="2"/>
                  </a:cubicBezTo>
                  <a:cubicBezTo>
                    <a:pt x="0" y="56"/>
                    <a:pt x="0" y="56"/>
                    <a:pt x="0" y="56"/>
                  </a:cubicBezTo>
                  <a:lnTo>
                    <a:pt x="57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1180667-694D-2C61-7FD2-D9EAE0A69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" y="2078038"/>
              <a:ext cx="122238" cy="163512"/>
            </a:xfrm>
            <a:custGeom>
              <a:avLst/>
              <a:gdLst>
                <a:gd name="T0" fmla="*/ 61 w 77"/>
                <a:gd name="T1" fmla="*/ 61 h 103"/>
                <a:gd name="T2" fmla="*/ 50 w 77"/>
                <a:gd name="T3" fmla="*/ 45 h 103"/>
                <a:gd name="T4" fmla="*/ 37 w 77"/>
                <a:gd name="T5" fmla="*/ 24 h 103"/>
                <a:gd name="T6" fmla="*/ 27 w 77"/>
                <a:gd name="T7" fmla="*/ 8 h 103"/>
                <a:gd name="T8" fmla="*/ 37 w 77"/>
                <a:gd name="T9" fmla="*/ 0 h 103"/>
                <a:gd name="T10" fmla="*/ 0 w 77"/>
                <a:gd name="T11" fmla="*/ 0 h 103"/>
                <a:gd name="T12" fmla="*/ 0 w 77"/>
                <a:gd name="T13" fmla="*/ 103 h 103"/>
                <a:gd name="T14" fmla="*/ 77 w 77"/>
                <a:gd name="T15" fmla="*/ 103 h 103"/>
                <a:gd name="T16" fmla="*/ 77 w 77"/>
                <a:gd name="T17" fmla="*/ 54 h 103"/>
                <a:gd name="T18" fmla="*/ 61 w 77"/>
                <a:gd name="T19" fmla="*/ 6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103">
                  <a:moveTo>
                    <a:pt x="61" y="61"/>
                  </a:moveTo>
                  <a:lnTo>
                    <a:pt x="50" y="45"/>
                  </a:lnTo>
                  <a:lnTo>
                    <a:pt x="37" y="24"/>
                  </a:lnTo>
                  <a:lnTo>
                    <a:pt x="27" y="8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103"/>
                  </a:lnTo>
                  <a:lnTo>
                    <a:pt x="77" y="103"/>
                  </a:lnTo>
                  <a:lnTo>
                    <a:pt x="77" y="54"/>
                  </a:lnTo>
                  <a:lnTo>
                    <a:pt x="61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Oval 13">
              <a:extLst>
                <a:ext uri="{FF2B5EF4-FFF2-40B4-BE49-F238E27FC236}">
                  <a16:creationId xmlns:a16="http://schemas.microsoft.com/office/drawing/2014/main" id="{8AA867DD-87C4-A784-21A4-6708AFB9D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700" y="1487488"/>
              <a:ext cx="136525" cy="1317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Oval 14">
              <a:extLst>
                <a:ext uri="{FF2B5EF4-FFF2-40B4-BE49-F238E27FC236}">
                  <a16:creationId xmlns:a16="http://schemas.microsoft.com/office/drawing/2014/main" id="{3B3BF9C5-0E1E-A063-AFE2-C4DFF4CFC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700" y="1487488"/>
              <a:ext cx="136525" cy="131762"/>
            </a:xfrm>
            <a:prstGeom prst="ellipse">
              <a:avLst/>
            </a:prstGeom>
            <a:grpFill/>
            <a:ln w="95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Oval 15">
              <a:extLst>
                <a:ext uri="{FF2B5EF4-FFF2-40B4-BE49-F238E27FC236}">
                  <a16:creationId xmlns:a16="http://schemas.microsoft.com/office/drawing/2014/main" id="{54A2FA2A-1465-B16E-C7C1-8FBE90D94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500" y="1560513"/>
              <a:ext cx="146050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Oval 16">
              <a:extLst>
                <a:ext uri="{FF2B5EF4-FFF2-40B4-BE49-F238E27FC236}">
                  <a16:creationId xmlns:a16="http://schemas.microsoft.com/office/drawing/2014/main" id="{4D0C9520-89AE-16F0-EF65-2F4A2CC92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500" y="1560513"/>
              <a:ext cx="146050" cy="139700"/>
            </a:xfrm>
            <a:prstGeom prst="ellipse">
              <a:avLst/>
            </a:prstGeom>
            <a:grpFill/>
            <a:ln w="95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Oval 17">
              <a:extLst>
                <a:ext uri="{FF2B5EF4-FFF2-40B4-BE49-F238E27FC236}">
                  <a16:creationId xmlns:a16="http://schemas.microsoft.com/office/drawing/2014/main" id="{4BAAB8E7-6179-DC49-ECFE-A3C912789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1524000"/>
              <a:ext cx="101600" cy="968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Oval 18">
              <a:extLst>
                <a:ext uri="{FF2B5EF4-FFF2-40B4-BE49-F238E27FC236}">
                  <a16:creationId xmlns:a16="http://schemas.microsoft.com/office/drawing/2014/main" id="{D73B0CA1-5A82-0098-2E30-484151417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1524000"/>
              <a:ext cx="101600" cy="96837"/>
            </a:xfrm>
            <a:prstGeom prst="ellipse">
              <a:avLst/>
            </a:prstGeom>
            <a:grpFill/>
            <a:ln w="95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Oval 19">
              <a:extLst>
                <a:ext uri="{FF2B5EF4-FFF2-40B4-BE49-F238E27FC236}">
                  <a16:creationId xmlns:a16="http://schemas.microsoft.com/office/drawing/2014/main" id="{4D4B130B-053A-750B-A450-FB1831D28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350" y="1446213"/>
              <a:ext cx="84138" cy="841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Oval 20">
              <a:extLst>
                <a:ext uri="{FF2B5EF4-FFF2-40B4-BE49-F238E27FC236}">
                  <a16:creationId xmlns:a16="http://schemas.microsoft.com/office/drawing/2014/main" id="{ED1FE029-B791-6534-D041-42156EF59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350" y="1446213"/>
              <a:ext cx="84138" cy="84137"/>
            </a:xfrm>
            <a:prstGeom prst="ellipse">
              <a:avLst/>
            </a:prstGeom>
            <a:grpFill/>
            <a:ln w="7938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Oval 21">
              <a:extLst>
                <a:ext uri="{FF2B5EF4-FFF2-40B4-BE49-F238E27FC236}">
                  <a16:creationId xmlns:a16="http://schemas.microsoft.com/office/drawing/2014/main" id="{6E5A5563-159F-4D42-9086-3D17E06FD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225" y="1603375"/>
              <a:ext cx="101600" cy="968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Oval 22">
              <a:extLst>
                <a:ext uri="{FF2B5EF4-FFF2-40B4-BE49-F238E27FC236}">
                  <a16:creationId xmlns:a16="http://schemas.microsoft.com/office/drawing/2014/main" id="{C28F1CD9-1D79-E588-EDDB-0F5A18DB4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225" y="1603375"/>
              <a:ext cx="101600" cy="96837"/>
            </a:xfrm>
            <a:prstGeom prst="ellipse">
              <a:avLst/>
            </a:prstGeom>
            <a:grpFill/>
            <a:ln w="95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23">
              <a:extLst>
                <a:ext uri="{FF2B5EF4-FFF2-40B4-BE49-F238E27FC236}">
                  <a16:creationId xmlns:a16="http://schemas.microsoft.com/office/drawing/2014/main" id="{BEED928A-0477-C479-51BC-8A9803C3B9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850" y="1885950"/>
              <a:ext cx="309563" cy="298450"/>
            </a:xfrm>
            <a:custGeom>
              <a:avLst/>
              <a:gdLst>
                <a:gd name="T0" fmla="*/ 756 w 848"/>
                <a:gd name="T1" fmla="*/ 507 h 817"/>
                <a:gd name="T2" fmla="*/ 771 w 848"/>
                <a:gd name="T3" fmla="*/ 406 h 817"/>
                <a:gd name="T4" fmla="*/ 848 w 848"/>
                <a:gd name="T5" fmla="*/ 378 h 817"/>
                <a:gd name="T6" fmla="*/ 826 w 848"/>
                <a:gd name="T7" fmla="*/ 273 h 817"/>
                <a:gd name="T8" fmla="*/ 743 w 848"/>
                <a:gd name="T9" fmla="*/ 277 h 817"/>
                <a:gd name="T10" fmla="*/ 686 w 848"/>
                <a:gd name="T11" fmla="*/ 191 h 817"/>
                <a:gd name="T12" fmla="*/ 728 w 848"/>
                <a:gd name="T13" fmla="*/ 122 h 817"/>
                <a:gd name="T14" fmla="*/ 641 w 848"/>
                <a:gd name="T15" fmla="*/ 55 h 817"/>
                <a:gd name="T16" fmla="*/ 580 w 848"/>
                <a:gd name="T17" fmla="*/ 111 h 817"/>
                <a:gd name="T18" fmla="*/ 480 w 848"/>
                <a:gd name="T19" fmla="*/ 80 h 817"/>
                <a:gd name="T20" fmla="*/ 466 w 848"/>
                <a:gd name="T21" fmla="*/ 0 h 817"/>
                <a:gd name="T22" fmla="*/ 355 w 848"/>
                <a:gd name="T23" fmla="*/ 3 h 817"/>
                <a:gd name="T24" fmla="*/ 345 w 848"/>
                <a:gd name="T25" fmla="*/ 86 h 817"/>
                <a:gd name="T26" fmla="*/ 250 w 848"/>
                <a:gd name="T27" fmla="*/ 124 h 817"/>
                <a:gd name="T28" fmla="*/ 185 w 848"/>
                <a:gd name="T29" fmla="*/ 71 h 817"/>
                <a:gd name="T30" fmla="*/ 102 w 848"/>
                <a:gd name="T31" fmla="*/ 142 h 817"/>
                <a:gd name="T32" fmla="*/ 150 w 848"/>
                <a:gd name="T33" fmla="*/ 213 h 817"/>
                <a:gd name="T34" fmla="*/ 103 w 848"/>
                <a:gd name="T35" fmla="*/ 300 h 817"/>
                <a:gd name="T36" fmla="*/ 16 w 848"/>
                <a:gd name="T37" fmla="*/ 300 h 817"/>
                <a:gd name="T38" fmla="*/ 0 w 848"/>
                <a:gd name="T39" fmla="*/ 406 h 817"/>
                <a:gd name="T40" fmla="*/ 85 w 848"/>
                <a:gd name="T41" fmla="*/ 432 h 817"/>
                <a:gd name="T42" fmla="*/ 91 w 848"/>
                <a:gd name="T43" fmla="*/ 476 h 817"/>
                <a:gd name="T44" fmla="*/ 106 w 848"/>
                <a:gd name="T45" fmla="*/ 527 h 817"/>
                <a:gd name="T46" fmla="*/ 39 w 848"/>
                <a:gd name="T47" fmla="*/ 581 h 817"/>
                <a:gd name="T48" fmla="*/ 96 w 848"/>
                <a:gd name="T49" fmla="*/ 673 h 817"/>
                <a:gd name="T50" fmla="*/ 178 w 848"/>
                <a:gd name="T51" fmla="*/ 639 h 817"/>
                <a:gd name="T52" fmla="*/ 257 w 848"/>
                <a:gd name="T53" fmla="*/ 699 h 817"/>
                <a:gd name="T54" fmla="*/ 242 w 848"/>
                <a:gd name="T55" fmla="*/ 783 h 817"/>
                <a:gd name="T56" fmla="*/ 347 w 848"/>
                <a:gd name="T57" fmla="*/ 817 h 817"/>
                <a:gd name="T58" fmla="*/ 386 w 848"/>
                <a:gd name="T59" fmla="*/ 741 h 817"/>
                <a:gd name="T60" fmla="*/ 427 w 848"/>
                <a:gd name="T61" fmla="*/ 743 h 817"/>
                <a:gd name="T62" fmla="*/ 488 w 848"/>
                <a:gd name="T63" fmla="*/ 738 h 817"/>
                <a:gd name="T64" fmla="*/ 531 w 848"/>
                <a:gd name="T65" fmla="*/ 810 h 817"/>
                <a:gd name="T66" fmla="*/ 633 w 848"/>
                <a:gd name="T67" fmla="*/ 770 h 817"/>
                <a:gd name="T68" fmla="*/ 614 w 848"/>
                <a:gd name="T69" fmla="*/ 689 h 817"/>
                <a:gd name="T70" fmla="*/ 691 w 848"/>
                <a:gd name="T71" fmla="*/ 622 h 817"/>
                <a:gd name="T72" fmla="*/ 770 w 848"/>
                <a:gd name="T73" fmla="*/ 650 h 817"/>
                <a:gd name="T74" fmla="*/ 823 w 848"/>
                <a:gd name="T75" fmla="*/ 556 h 817"/>
                <a:gd name="T76" fmla="*/ 756 w 848"/>
                <a:gd name="T77" fmla="*/ 507 h 817"/>
                <a:gd name="T78" fmla="*/ 459 w 848"/>
                <a:gd name="T79" fmla="*/ 562 h 817"/>
                <a:gd name="T80" fmla="*/ 427 w 848"/>
                <a:gd name="T81" fmla="*/ 565 h 817"/>
                <a:gd name="T82" fmla="*/ 270 w 848"/>
                <a:gd name="T83" fmla="*/ 440 h 817"/>
                <a:gd name="T84" fmla="*/ 395 w 848"/>
                <a:gd name="T85" fmla="*/ 257 h 817"/>
                <a:gd name="T86" fmla="*/ 427 w 848"/>
                <a:gd name="T87" fmla="*/ 254 h 817"/>
                <a:gd name="T88" fmla="*/ 584 w 848"/>
                <a:gd name="T89" fmla="*/ 379 h 817"/>
                <a:gd name="T90" fmla="*/ 459 w 848"/>
                <a:gd name="T91" fmla="*/ 562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48" h="817">
                  <a:moveTo>
                    <a:pt x="756" y="507"/>
                  </a:moveTo>
                  <a:cubicBezTo>
                    <a:pt x="766" y="474"/>
                    <a:pt x="771" y="440"/>
                    <a:pt x="771" y="406"/>
                  </a:cubicBezTo>
                  <a:cubicBezTo>
                    <a:pt x="848" y="378"/>
                    <a:pt x="848" y="378"/>
                    <a:pt x="848" y="378"/>
                  </a:cubicBezTo>
                  <a:cubicBezTo>
                    <a:pt x="826" y="273"/>
                    <a:pt x="826" y="273"/>
                    <a:pt x="826" y="273"/>
                  </a:cubicBezTo>
                  <a:cubicBezTo>
                    <a:pt x="743" y="277"/>
                    <a:pt x="743" y="277"/>
                    <a:pt x="743" y="277"/>
                  </a:cubicBezTo>
                  <a:cubicBezTo>
                    <a:pt x="728" y="245"/>
                    <a:pt x="709" y="216"/>
                    <a:pt x="686" y="191"/>
                  </a:cubicBezTo>
                  <a:cubicBezTo>
                    <a:pt x="728" y="122"/>
                    <a:pt x="728" y="122"/>
                    <a:pt x="728" y="122"/>
                  </a:cubicBezTo>
                  <a:cubicBezTo>
                    <a:pt x="641" y="55"/>
                    <a:pt x="641" y="55"/>
                    <a:pt x="641" y="55"/>
                  </a:cubicBezTo>
                  <a:cubicBezTo>
                    <a:pt x="580" y="111"/>
                    <a:pt x="580" y="111"/>
                    <a:pt x="580" y="111"/>
                  </a:cubicBezTo>
                  <a:cubicBezTo>
                    <a:pt x="548" y="96"/>
                    <a:pt x="515" y="85"/>
                    <a:pt x="480" y="80"/>
                  </a:cubicBezTo>
                  <a:cubicBezTo>
                    <a:pt x="466" y="0"/>
                    <a:pt x="466" y="0"/>
                    <a:pt x="466" y="0"/>
                  </a:cubicBezTo>
                  <a:cubicBezTo>
                    <a:pt x="355" y="3"/>
                    <a:pt x="355" y="3"/>
                    <a:pt x="355" y="3"/>
                  </a:cubicBezTo>
                  <a:cubicBezTo>
                    <a:pt x="345" y="86"/>
                    <a:pt x="345" y="86"/>
                    <a:pt x="345" y="86"/>
                  </a:cubicBezTo>
                  <a:cubicBezTo>
                    <a:pt x="310" y="94"/>
                    <a:pt x="279" y="107"/>
                    <a:pt x="250" y="124"/>
                  </a:cubicBezTo>
                  <a:cubicBezTo>
                    <a:pt x="185" y="71"/>
                    <a:pt x="185" y="71"/>
                    <a:pt x="185" y="71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50" y="213"/>
                    <a:pt x="150" y="213"/>
                    <a:pt x="150" y="213"/>
                  </a:cubicBezTo>
                  <a:cubicBezTo>
                    <a:pt x="130" y="240"/>
                    <a:pt x="114" y="269"/>
                    <a:pt x="103" y="300"/>
                  </a:cubicBezTo>
                  <a:cubicBezTo>
                    <a:pt x="16" y="300"/>
                    <a:pt x="16" y="300"/>
                    <a:pt x="16" y="300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85" y="432"/>
                    <a:pt x="85" y="432"/>
                    <a:pt x="85" y="432"/>
                  </a:cubicBezTo>
                  <a:cubicBezTo>
                    <a:pt x="86" y="446"/>
                    <a:pt x="88" y="461"/>
                    <a:pt x="91" y="476"/>
                  </a:cubicBezTo>
                  <a:cubicBezTo>
                    <a:pt x="94" y="493"/>
                    <a:pt x="99" y="510"/>
                    <a:pt x="106" y="527"/>
                  </a:cubicBezTo>
                  <a:cubicBezTo>
                    <a:pt x="39" y="581"/>
                    <a:pt x="39" y="581"/>
                    <a:pt x="39" y="581"/>
                  </a:cubicBezTo>
                  <a:cubicBezTo>
                    <a:pt x="96" y="673"/>
                    <a:pt x="96" y="673"/>
                    <a:pt x="96" y="673"/>
                  </a:cubicBezTo>
                  <a:cubicBezTo>
                    <a:pt x="178" y="639"/>
                    <a:pt x="178" y="639"/>
                    <a:pt x="178" y="639"/>
                  </a:cubicBezTo>
                  <a:cubicBezTo>
                    <a:pt x="201" y="663"/>
                    <a:pt x="228" y="683"/>
                    <a:pt x="257" y="699"/>
                  </a:cubicBezTo>
                  <a:cubicBezTo>
                    <a:pt x="242" y="783"/>
                    <a:pt x="242" y="783"/>
                    <a:pt x="242" y="783"/>
                  </a:cubicBezTo>
                  <a:cubicBezTo>
                    <a:pt x="347" y="817"/>
                    <a:pt x="347" y="817"/>
                    <a:pt x="347" y="817"/>
                  </a:cubicBezTo>
                  <a:cubicBezTo>
                    <a:pt x="386" y="741"/>
                    <a:pt x="386" y="741"/>
                    <a:pt x="386" y="741"/>
                  </a:cubicBezTo>
                  <a:cubicBezTo>
                    <a:pt x="400" y="742"/>
                    <a:pt x="413" y="743"/>
                    <a:pt x="427" y="743"/>
                  </a:cubicBezTo>
                  <a:cubicBezTo>
                    <a:pt x="447" y="743"/>
                    <a:pt x="467" y="741"/>
                    <a:pt x="488" y="738"/>
                  </a:cubicBezTo>
                  <a:cubicBezTo>
                    <a:pt x="531" y="810"/>
                    <a:pt x="531" y="810"/>
                    <a:pt x="531" y="810"/>
                  </a:cubicBezTo>
                  <a:cubicBezTo>
                    <a:pt x="633" y="770"/>
                    <a:pt x="633" y="770"/>
                    <a:pt x="633" y="770"/>
                  </a:cubicBezTo>
                  <a:cubicBezTo>
                    <a:pt x="614" y="689"/>
                    <a:pt x="614" y="689"/>
                    <a:pt x="614" y="689"/>
                  </a:cubicBezTo>
                  <a:cubicBezTo>
                    <a:pt x="644" y="671"/>
                    <a:pt x="670" y="648"/>
                    <a:pt x="691" y="622"/>
                  </a:cubicBezTo>
                  <a:cubicBezTo>
                    <a:pt x="770" y="650"/>
                    <a:pt x="770" y="650"/>
                    <a:pt x="770" y="650"/>
                  </a:cubicBezTo>
                  <a:cubicBezTo>
                    <a:pt x="823" y="556"/>
                    <a:pt x="823" y="556"/>
                    <a:pt x="823" y="556"/>
                  </a:cubicBezTo>
                  <a:lnTo>
                    <a:pt x="756" y="507"/>
                  </a:lnTo>
                  <a:close/>
                  <a:moveTo>
                    <a:pt x="459" y="562"/>
                  </a:moveTo>
                  <a:cubicBezTo>
                    <a:pt x="448" y="564"/>
                    <a:pt x="438" y="565"/>
                    <a:pt x="427" y="565"/>
                  </a:cubicBezTo>
                  <a:cubicBezTo>
                    <a:pt x="352" y="565"/>
                    <a:pt x="286" y="514"/>
                    <a:pt x="270" y="440"/>
                  </a:cubicBezTo>
                  <a:cubicBezTo>
                    <a:pt x="253" y="356"/>
                    <a:pt x="309" y="274"/>
                    <a:pt x="395" y="257"/>
                  </a:cubicBezTo>
                  <a:cubicBezTo>
                    <a:pt x="406" y="255"/>
                    <a:pt x="417" y="254"/>
                    <a:pt x="427" y="254"/>
                  </a:cubicBezTo>
                  <a:cubicBezTo>
                    <a:pt x="502" y="254"/>
                    <a:pt x="569" y="305"/>
                    <a:pt x="584" y="379"/>
                  </a:cubicBezTo>
                  <a:cubicBezTo>
                    <a:pt x="602" y="463"/>
                    <a:pt x="546" y="545"/>
                    <a:pt x="459" y="5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5BEE1AE-15BD-B001-69CC-FE4405A23D7B}"/>
              </a:ext>
            </a:extLst>
          </p:cNvPr>
          <p:cNvGrpSpPr/>
          <p:nvPr/>
        </p:nvGrpSpPr>
        <p:grpSpPr>
          <a:xfrm>
            <a:off x="522685" y="1910266"/>
            <a:ext cx="540545" cy="594122"/>
            <a:chOff x="696913" y="2787650"/>
            <a:chExt cx="720726" cy="792163"/>
          </a:xfrm>
          <a:solidFill>
            <a:schemeClr val="accent4"/>
          </a:solidFill>
        </p:grpSpPr>
        <p:sp>
          <p:nvSpPr>
            <p:cNvPr id="49" name="Freeform 27">
              <a:extLst>
                <a:ext uri="{FF2B5EF4-FFF2-40B4-BE49-F238E27FC236}">
                  <a16:creationId xmlns:a16="http://schemas.microsoft.com/office/drawing/2014/main" id="{23730E66-012A-1680-485B-ECA116A2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013" y="3348038"/>
              <a:ext cx="157163" cy="231775"/>
            </a:xfrm>
            <a:custGeom>
              <a:avLst/>
              <a:gdLst>
                <a:gd name="T0" fmla="*/ 377 w 415"/>
                <a:gd name="T1" fmla="*/ 14 h 617"/>
                <a:gd name="T2" fmla="*/ 48 w 415"/>
                <a:gd name="T3" fmla="*/ 14 h 617"/>
                <a:gd name="T4" fmla="*/ 0 w 415"/>
                <a:gd name="T5" fmla="*/ 32 h 617"/>
                <a:gd name="T6" fmla="*/ 0 w 415"/>
                <a:gd name="T7" fmla="*/ 428 h 617"/>
                <a:gd name="T8" fmla="*/ 0 w 415"/>
                <a:gd name="T9" fmla="*/ 576 h 617"/>
                <a:gd name="T10" fmla="*/ 48 w 415"/>
                <a:gd name="T11" fmla="*/ 617 h 617"/>
                <a:gd name="T12" fmla="*/ 377 w 415"/>
                <a:gd name="T13" fmla="*/ 617 h 617"/>
                <a:gd name="T14" fmla="*/ 402 w 415"/>
                <a:gd name="T15" fmla="*/ 576 h 617"/>
                <a:gd name="T16" fmla="*/ 402 w 415"/>
                <a:gd name="T17" fmla="*/ 236 h 617"/>
                <a:gd name="T18" fmla="*/ 402 w 415"/>
                <a:gd name="T19" fmla="*/ 32 h 617"/>
                <a:gd name="T20" fmla="*/ 377 w 415"/>
                <a:gd name="T21" fmla="*/ 14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5" h="617">
                  <a:moveTo>
                    <a:pt x="377" y="14"/>
                  </a:moveTo>
                  <a:cubicBezTo>
                    <a:pt x="48" y="14"/>
                    <a:pt x="48" y="14"/>
                    <a:pt x="48" y="14"/>
                  </a:cubicBezTo>
                  <a:cubicBezTo>
                    <a:pt x="10" y="14"/>
                    <a:pt x="0" y="0"/>
                    <a:pt x="0" y="32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0" y="608"/>
                    <a:pt x="10" y="617"/>
                    <a:pt x="48" y="617"/>
                  </a:cubicBezTo>
                  <a:cubicBezTo>
                    <a:pt x="377" y="617"/>
                    <a:pt x="377" y="617"/>
                    <a:pt x="377" y="617"/>
                  </a:cubicBezTo>
                  <a:cubicBezTo>
                    <a:pt x="415" y="617"/>
                    <a:pt x="402" y="608"/>
                    <a:pt x="402" y="576"/>
                  </a:cubicBezTo>
                  <a:cubicBezTo>
                    <a:pt x="402" y="236"/>
                    <a:pt x="402" y="236"/>
                    <a:pt x="402" y="236"/>
                  </a:cubicBezTo>
                  <a:cubicBezTo>
                    <a:pt x="402" y="32"/>
                    <a:pt x="402" y="32"/>
                    <a:pt x="402" y="32"/>
                  </a:cubicBezTo>
                  <a:cubicBezTo>
                    <a:pt x="402" y="0"/>
                    <a:pt x="415" y="14"/>
                    <a:pt x="377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C244A94F-B5E9-C13B-BE0B-B10B103AA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613" y="3273425"/>
              <a:ext cx="188913" cy="306388"/>
            </a:xfrm>
            <a:custGeom>
              <a:avLst/>
              <a:gdLst>
                <a:gd name="T0" fmla="*/ 434 w 502"/>
                <a:gd name="T1" fmla="*/ 12 h 816"/>
                <a:gd name="T2" fmla="*/ 106 w 502"/>
                <a:gd name="T3" fmla="*/ 12 h 816"/>
                <a:gd name="T4" fmla="*/ 0 w 502"/>
                <a:gd name="T5" fmla="*/ 31 h 816"/>
                <a:gd name="T6" fmla="*/ 0 w 502"/>
                <a:gd name="T7" fmla="*/ 347 h 816"/>
                <a:gd name="T8" fmla="*/ 0 w 502"/>
                <a:gd name="T9" fmla="*/ 775 h 816"/>
                <a:gd name="T10" fmla="*/ 106 w 502"/>
                <a:gd name="T11" fmla="*/ 816 h 816"/>
                <a:gd name="T12" fmla="*/ 434 w 502"/>
                <a:gd name="T13" fmla="*/ 816 h 816"/>
                <a:gd name="T14" fmla="*/ 502 w 502"/>
                <a:gd name="T15" fmla="*/ 775 h 816"/>
                <a:gd name="T16" fmla="*/ 502 w 502"/>
                <a:gd name="T17" fmla="*/ 253 h 816"/>
                <a:gd name="T18" fmla="*/ 502 w 502"/>
                <a:gd name="T19" fmla="*/ 31 h 816"/>
                <a:gd name="T20" fmla="*/ 434 w 502"/>
                <a:gd name="T21" fmla="*/ 12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2" h="816">
                  <a:moveTo>
                    <a:pt x="434" y="12"/>
                  </a:moveTo>
                  <a:cubicBezTo>
                    <a:pt x="106" y="12"/>
                    <a:pt x="106" y="12"/>
                    <a:pt x="106" y="12"/>
                  </a:cubicBezTo>
                  <a:cubicBezTo>
                    <a:pt x="68" y="12"/>
                    <a:pt x="0" y="0"/>
                    <a:pt x="0" y="31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775"/>
                    <a:pt x="0" y="775"/>
                    <a:pt x="0" y="775"/>
                  </a:cubicBezTo>
                  <a:cubicBezTo>
                    <a:pt x="0" y="807"/>
                    <a:pt x="68" y="816"/>
                    <a:pt x="106" y="816"/>
                  </a:cubicBezTo>
                  <a:cubicBezTo>
                    <a:pt x="434" y="816"/>
                    <a:pt x="434" y="816"/>
                    <a:pt x="434" y="816"/>
                  </a:cubicBezTo>
                  <a:cubicBezTo>
                    <a:pt x="472" y="816"/>
                    <a:pt x="502" y="807"/>
                    <a:pt x="502" y="775"/>
                  </a:cubicBezTo>
                  <a:cubicBezTo>
                    <a:pt x="502" y="253"/>
                    <a:pt x="502" y="253"/>
                    <a:pt x="502" y="253"/>
                  </a:cubicBezTo>
                  <a:cubicBezTo>
                    <a:pt x="502" y="31"/>
                    <a:pt x="502" y="31"/>
                    <a:pt x="502" y="31"/>
                  </a:cubicBezTo>
                  <a:cubicBezTo>
                    <a:pt x="502" y="0"/>
                    <a:pt x="472" y="12"/>
                    <a:pt x="434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9C14DC16-F4D0-8741-CC45-4B6B7D4A1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726" y="3182938"/>
              <a:ext cx="188913" cy="396875"/>
            </a:xfrm>
            <a:custGeom>
              <a:avLst/>
              <a:gdLst>
                <a:gd name="T0" fmla="*/ 392 w 502"/>
                <a:gd name="T1" fmla="*/ 0 h 1055"/>
                <a:gd name="T2" fmla="*/ 64 w 502"/>
                <a:gd name="T3" fmla="*/ 0 h 1055"/>
                <a:gd name="T4" fmla="*/ 0 w 502"/>
                <a:gd name="T5" fmla="*/ 61 h 1055"/>
                <a:gd name="T6" fmla="*/ 0 w 502"/>
                <a:gd name="T7" fmla="*/ 457 h 1055"/>
                <a:gd name="T8" fmla="*/ 0 w 502"/>
                <a:gd name="T9" fmla="*/ 1014 h 1055"/>
                <a:gd name="T10" fmla="*/ 64 w 502"/>
                <a:gd name="T11" fmla="*/ 1055 h 1055"/>
                <a:gd name="T12" fmla="*/ 392 w 502"/>
                <a:gd name="T13" fmla="*/ 1055 h 1055"/>
                <a:gd name="T14" fmla="*/ 502 w 502"/>
                <a:gd name="T15" fmla="*/ 1014 h 1055"/>
                <a:gd name="T16" fmla="*/ 502 w 502"/>
                <a:gd name="T17" fmla="*/ 442 h 1055"/>
                <a:gd name="T18" fmla="*/ 502 w 502"/>
                <a:gd name="T19" fmla="*/ 61 h 1055"/>
                <a:gd name="T20" fmla="*/ 392 w 502"/>
                <a:gd name="T21" fmla="*/ 0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2" h="1055">
                  <a:moveTo>
                    <a:pt x="39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6" y="0"/>
                    <a:pt x="0" y="29"/>
                    <a:pt x="0" y="61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1014"/>
                    <a:pt x="0" y="1014"/>
                    <a:pt x="0" y="1014"/>
                  </a:cubicBezTo>
                  <a:cubicBezTo>
                    <a:pt x="0" y="1046"/>
                    <a:pt x="26" y="1055"/>
                    <a:pt x="64" y="1055"/>
                  </a:cubicBezTo>
                  <a:cubicBezTo>
                    <a:pt x="392" y="1055"/>
                    <a:pt x="392" y="1055"/>
                    <a:pt x="392" y="1055"/>
                  </a:cubicBezTo>
                  <a:cubicBezTo>
                    <a:pt x="430" y="1055"/>
                    <a:pt x="502" y="1046"/>
                    <a:pt x="502" y="1014"/>
                  </a:cubicBezTo>
                  <a:cubicBezTo>
                    <a:pt x="502" y="442"/>
                    <a:pt x="502" y="442"/>
                    <a:pt x="502" y="442"/>
                  </a:cubicBezTo>
                  <a:cubicBezTo>
                    <a:pt x="502" y="61"/>
                    <a:pt x="502" y="61"/>
                    <a:pt x="502" y="61"/>
                  </a:cubicBezTo>
                  <a:cubicBezTo>
                    <a:pt x="502" y="29"/>
                    <a:pt x="430" y="0"/>
                    <a:pt x="3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FF25C611-6481-F54F-3B45-5CD29DB83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463" y="2787650"/>
              <a:ext cx="582613" cy="457200"/>
            </a:xfrm>
            <a:custGeom>
              <a:avLst/>
              <a:gdLst>
                <a:gd name="T0" fmla="*/ 17 w 1543"/>
                <a:gd name="T1" fmla="*/ 1190 h 1214"/>
                <a:gd name="T2" fmla="*/ 0 w 1543"/>
                <a:gd name="T3" fmla="*/ 1184 h 1214"/>
                <a:gd name="T4" fmla="*/ 68 w 1543"/>
                <a:gd name="T5" fmla="*/ 1186 h 1214"/>
                <a:gd name="T6" fmla="*/ 142 w 1543"/>
                <a:gd name="T7" fmla="*/ 1177 h 1214"/>
                <a:gd name="T8" fmla="*/ 234 w 1543"/>
                <a:gd name="T9" fmla="*/ 1154 h 1214"/>
                <a:gd name="T10" fmla="*/ 335 w 1543"/>
                <a:gd name="T11" fmla="*/ 1114 h 1214"/>
                <a:gd name="T12" fmla="*/ 438 w 1543"/>
                <a:gd name="T13" fmla="*/ 1058 h 1214"/>
                <a:gd name="T14" fmla="*/ 489 w 1543"/>
                <a:gd name="T15" fmla="*/ 1024 h 1214"/>
                <a:gd name="T16" fmla="*/ 539 w 1543"/>
                <a:gd name="T17" fmla="*/ 987 h 1214"/>
                <a:gd name="T18" fmla="*/ 587 w 1543"/>
                <a:gd name="T19" fmla="*/ 947 h 1214"/>
                <a:gd name="T20" fmla="*/ 610 w 1543"/>
                <a:gd name="T21" fmla="*/ 926 h 1214"/>
                <a:gd name="T22" fmla="*/ 633 w 1543"/>
                <a:gd name="T23" fmla="*/ 905 h 1214"/>
                <a:gd name="T24" fmla="*/ 655 w 1543"/>
                <a:gd name="T25" fmla="*/ 883 h 1214"/>
                <a:gd name="T26" fmla="*/ 677 w 1543"/>
                <a:gd name="T27" fmla="*/ 861 h 1214"/>
                <a:gd name="T28" fmla="*/ 698 w 1543"/>
                <a:gd name="T29" fmla="*/ 839 h 1214"/>
                <a:gd name="T30" fmla="*/ 719 w 1543"/>
                <a:gd name="T31" fmla="*/ 816 h 1214"/>
                <a:gd name="T32" fmla="*/ 795 w 1543"/>
                <a:gd name="T33" fmla="*/ 726 h 1214"/>
                <a:gd name="T34" fmla="*/ 829 w 1543"/>
                <a:gd name="T35" fmla="*/ 681 h 1214"/>
                <a:gd name="T36" fmla="*/ 860 w 1543"/>
                <a:gd name="T37" fmla="*/ 638 h 1214"/>
                <a:gd name="T38" fmla="*/ 912 w 1543"/>
                <a:gd name="T39" fmla="*/ 561 h 1214"/>
                <a:gd name="T40" fmla="*/ 665 w 1543"/>
                <a:gd name="T41" fmla="*/ 524 h 1214"/>
                <a:gd name="T42" fmla="*/ 1543 w 1543"/>
                <a:gd name="T43" fmla="*/ 0 h 1214"/>
                <a:gd name="T44" fmla="*/ 1413 w 1543"/>
                <a:gd name="T45" fmla="*/ 924 h 1214"/>
                <a:gd name="T46" fmla="*/ 1251 w 1543"/>
                <a:gd name="T47" fmla="*/ 736 h 1214"/>
                <a:gd name="T48" fmla="*/ 1219 w 1543"/>
                <a:gd name="T49" fmla="*/ 763 h 1214"/>
                <a:gd name="T50" fmla="*/ 1129 w 1543"/>
                <a:gd name="T51" fmla="*/ 834 h 1214"/>
                <a:gd name="T52" fmla="*/ 1079 w 1543"/>
                <a:gd name="T53" fmla="*/ 871 h 1214"/>
                <a:gd name="T54" fmla="*/ 1025 w 1543"/>
                <a:gd name="T55" fmla="*/ 909 h 1214"/>
                <a:gd name="T56" fmla="*/ 907 w 1543"/>
                <a:gd name="T57" fmla="*/ 985 h 1214"/>
                <a:gd name="T58" fmla="*/ 877 w 1543"/>
                <a:gd name="T59" fmla="*/ 1003 h 1214"/>
                <a:gd name="T60" fmla="*/ 845 w 1543"/>
                <a:gd name="T61" fmla="*/ 1021 h 1214"/>
                <a:gd name="T62" fmla="*/ 813 w 1543"/>
                <a:gd name="T63" fmla="*/ 1038 h 1214"/>
                <a:gd name="T64" fmla="*/ 780 w 1543"/>
                <a:gd name="T65" fmla="*/ 1055 h 1214"/>
                <a:gd name="T66" fmla="*/ 747 w 1543"/>
                <a:gd name="T67" fmla="*/ 1072 h 1214"/>
                <a:gd name="T68" fmla="*/ 714 w 1543"/>
                <a:gd name="T69" fmla="*/ 1088 h 1214"/>
                <a:gd name="T70" fmla="*/ 646 w 1543"/>
                <a:gd name="T71" fmla="*/ 1117 h 1214"/>
                <a:gd name="T72" fmla="*/ 578 w 1543"/>
                <a:gd name="T73" fmla="*/ 1143 h 1214"/>
                <a:gd name="T74" fmla="*/ 509 w 1543"/>
                <a:gd name="T75" fmla="*/ 1165 h 1214"/>
                <a:gd name="T76" fmla="*/ 376 w 1543"/>
                <a:gd name="T77" fmla="*/ 1197 h 1214"/>
                <a:gd name="T78" fmla="*/ 252 w 1543"/>
                <a:gd name="T79" fmla="*/ 1212 h 1214"/>
                <a:gd name="T80" fmla="*/ 147 w 1543"/>
                <a:gd name="T81" fmla="*/ 1212 h 1214"/>
                <a:gd name="T82" fmla="*/ 67 w 1543"/>
                <a:gd name="T83" fmla="*/ 1202 h 1214"/>
                <a:gd name="T84" fmla="*/ 17 w 1543"/>
                <a:gd name="T85" fmla="*/ 1190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43" h="1214">
                  <a:moveTo>
                    <a:pt x="17" y="1190"/>
                  </a:moveTo>
                  <a:cubicBezTo>
                    <a:pt x="6" y="1186"/>
                    <a:pt x="0" y="1184"/>
                    <a:pt x="0" y="1184"/>
                  </a:cubicBezTo>
                  <a:cubicBezTo>
                    <a:pt x="0" y="1184"/>
                    <a:pt x="25" y="1188"/>
                    <a:pt x="68" y="1186"/>
                  </a:cubicBezTo>
                  <a:cubicBezTo>
                    <a:pt x="89" y="1185"/>
                    <a:pt x="114" y="1182"/>
                    <a:pt x="142" y="1177"/>
                  </a:cubicBezTo>
                  <a:cubicBezTo>
                    <a:pt x="170" y="1172"/>
                    <a:pt x="201" y="1164"/>
                    <a:pt x="234" y="1154"/>
                  </a:cubicBezTo>
                  <a:cubicBezTo>
                    <a:pt x="267" y="1144"/>
                    <a:pt x="301" y="1130"/>
                    <a:pt x="335" y="1114"/>
                  </a:cubicBezTo>
                  <a:cubicBezTo>
                    <a:pt x="369" y="1098"/>
                    <a:pt x="404" y="1079"/>
                    <a:pt x="438" y="1058"/>
                  </a:cubicBezTo>
                  <a:cubicBezTo>
                    <a:pt x="455" y="1047"/>
                    <a:pt x="472" y="1035"/>
                    <a:pt x="489" y="1024"/>
                  </a:cubicBezTo>
                  <a:cubicBezTo>
                    <a:pt x="505" y="1011"/>
                    <a:pt x="523" y="1000"/>
                    <a:pt x="539" y="987"/>
                  </a:cubicBezTo>
                  <a:cubicBezTo>
                    <a:pt x="555" y="974"/>
                    <a:pt x="571" y="961"/>
                    <a:pt x="587" y="947"/>
                  </a:cubicBezTo>
                  <a:cubicBezTo>
                    <a:pt x="610" y="926"/>
                    <a:pt x="610" y="926"/>
                    <a:pt x="610" y="926"/>
                  </a:cubicBezTo>
                  <a:cubicBezTo>
                    <a:pt x="618" y="919"/>
                    <a:pt x="625" y="912"/>
                    <a:pt x="633" y="905"/>
                  </a:cubicBezTo>
                  <a:cubicBezTo>
                    <a:pt x="655" y="883"/>
                    <a:pt x="655" y="883"/>
                    <a:pt x="655" y="883"/>
                  </a:cubicBezTo>
                  <a:cubicBezTo>
                    <a:pt x="677" y="861"/>
                    <a:pt x="677" y="861"/>
                    <a:pt x="677" y="861"/>
                  </a:cubicBezTo>
                  <a:cubicBezTo>
                    <a:pt x="684" y="854"/>
                    <a:pt x="691" y="846"/>
                    <a:pt x="698" y="839"/>
                  </a:cubicBezTo>
                  <a:cubicBezTo>
                    <a:pt x="705" y="831"/>
                    <a:pt x="712" y="824"/>
                    <a:pt x="719" y="816"/>
                  </a:cubicBezTo>
                  <a:cubicBezTo>
                    <a:pt x="746" y="787"/>
                    <a:pt x="771" y="756"/>
                    <a:pt x="795" y="726"/>
                  </a:cubicBezTo>
                  <a:cubicBezTo>
                    <a:pt x="806" y="711"/>
                    <a:pt x="818" y="696"/>
                    <a:pt x="829" y="681"/>
                  </a:cubicBezTo>
                  <a:cubicBezTo>
                    <a:pt x="840" y="667"/>
                    <a:pt x="850" y="652"/>
                    <a:pt x="860" y="638"/>
                  </a:cubicBezTo>
                  <a:cubicBezTo>
                    <a:pt x="880" y="611"/>
                    <a:pt x="896" y="585"/>
                    <a:pt x="912" y="561"/>
                  </a:cubicBezTo>
                  <a:cubicBezTo>
                    <a:pt x="665" y="524"/>
                    <a:pt x="665" y="524"/>
                    <a:pt x="665" y="524"/>
                  </a:cubicBezTo>
                  <a:cubicBezTo>
                    <a:pt x="1543" y="0"/>
                    <a:pt x="1543" y="0"/>
                    <a:pt x="1543" y="0"/>
                  </a:cubicBezTo>
                  <a:cubicBezTo>
                    <a:pt x="1413" y="924"/>
                    <a:pt x="1413" y="924"/>
                    <a:pt x="1413" y="924"/>
                  </a:cubicBezTo>
                  <a:cubicBezTo>
                    <a:pt x="1251" y="736"/>
                    <a:pt x="1251" y="736"/>
                    <a:pt x="1251" y="736"/>
                  </a:cubicBezTo>
                  <a:cubicBezTo>
                    <a:pt x="1241" y="745"/>
                    <a:pt x="1230" y="754"/>
                    <a:pt x="1219" y="763"/>
                  </a:cubicBezTo>
                  <a:cubicBezTo>
                    <a:pt x="1191" y="785"/>
                    <a:pt x="1162" y="809"/>
                    <a:pt x="1129" y="834"/>
                  </a:cubicBezTo>
                  <a:cubicBezTo>
                    <a:pt x="1112" y="846"/>
                    <a:pt x="1096" y="859"/>
                    <a:pt x="1079" y="871"/>
                  </a:cubicBezTo>
                  <a:cubicBezTo>
                    <a:pt x="1061" y="884"/>
                    <a:pt x="1043" y="896"/>
                    <a:pt x="1025" y="909"/>
                  </a:cubicBezTo>
                  <a:cubicBezTo>
                    <a:pt x="987" y="934"/>
                    <a:pt x="949" y="960"/>
                    <a:pt x="907" y="985"/>
                  </a:cubicBezTo>
                  <a:cubicBezTo>
                    <a:pt x="897" y="991"/>
                    <a:pt x="887" y="997"/>
                    <a:pt x="877" y="1003"/>
                  </a:cubicBezTo>
                  <a:cubicBezTo>
                    <a:pt x="866" y="1009"/>
                    <a:pt x="855" y="1015"/>
                    <a:pt x="845" y="1021"/>
                  </a:cubicBezTo>
                  <a:cubicBezTo>
                    <a:pt x="813" y="1038"/>
                    <a:pt x="813" y="1038"/>
                    <a:pt x="813" y="1038"/>
                  </a:cubicBezTo>
                  <a:cubicBezTo>
                    <a:pt x="780" y="1055"/>
                    <a:pt x="780" y="1055"/>
                    <a:pt x="780" y="1055"/>
                  </a:cubicBezTo>
                  <a:cubicBezTo>
                    <a:pt x="769" y="1061"/>
                    <a:pt x="758" y="1067"/>
                    <a:pt x="747" y="1072"/>
                  </a:cubicBezTo>
                  <a:cubicBezTo>
                    <a:pt x="714" y="1088"/>
                    <a:pt x="714" y="1088"/>
                    <a:pt x="714" y="1088"/>
                  </a:cubicBezTo>
                  <a:cubicBezTo>
                    <a:pt x="692" y="1098"/>
                    <a:pt x="669" y="1107"/>
                    <a:pt x="646" y="1117"/>
                  </a:cubicBezTo>
                  <a:cubicBezTo>
                    <a:pt x="624" y="1127"/>
                    <a:pt x="600" y="1135"/>
                    <a:pt x="578" y="1143"/>
                  </a:cubicBezTo>
                  <a:cubicBezTo>
                    <a:pt x="555" y="1151"/>
                    <a:pt x="532" y="1159"/>
                    <a:pt x="509" y="1165"/>
                  </a:cubicBezTo>
                  <a:cubicBezTo>
                    <a:pt x="464" y="1179"/>
                    <a:pt x="419" y="1189"/>
                    <a:pt x="376" y="1197"/>
                  </a:cubicBezTo>
                  <a:cubicBezTo>
                    <a:pt x="332" y="1205"/>
                    <a:pt x="291" y="1210"/>
                    <a:pt x="252" y="1212"/>
                  </a:cubicBezTo>
                  <a:cubicBezTo>
                    <a:pt x="214" y="1214"/>
                    <a:pt x="178" y="1214"/>
                    <a:pt x="147" y="1212"/>
                  </a:cubicBezTo>
                  <a:cubicBezTo>
                    <a:pt x="116" y="1210"/>
                    <a:pt x="89" y="1206"/>
                    <a:pt x="67" y="1202"/>
                  </a:cubicBezTo>
                  <a:cubicBezTo>
                    <a:pt x="45" y="1198"/>
                    <a:pt x="29" y="1193"/>
                    <a:pt x="17" y="11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DC512385-5825-11FF-FB3F-7133109A7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913" y="2997200"/>
              <a:ext cx="152400" cy="236538"/>
            </a:xfrm>
            <a:custGeom>
              <a:avLst/>
              <a:gdLst>
                <a:gd name="T0" fmla="*/ 383 w 408"/>
                <a:gd name="T1" fmla="*/ 30 h 627"/>
                <a:gd name="T2" fmla="*/ 355 w 408"/>
                <a:gd name="T3" fmla="*/ 59 h 627"/>
                <a:gd name="T4" fmla="*/ 319 w 408"/>
                <a:gd name="T5" fmla="*/ 97 h 627"/>
                <a:gd name="T6" fmla="*/ 280 w 408"/>
                <a:gd name="T7" fmla="*/ 143 h 627"/>
                <a:gd name="T8" fmla="*/ 238 w 408"/>
                <a:gd name="T9" fmla="*/ 195 h 627"/>
                <a:gd name="T10" fmla="*/ 198 w 408"/>
                <a:gd name="T11" fmla="*/ 252 h 627"/>
                <a:gd name="T12" fmla="*/ 162 w 408"/>
                <a:gd name="T13" fmla="*/ 312 h 627"/>
                <a:gd name="T14" fmla="*/ 138 w 408"/>
                <a:gd name="T15" fmla="*/ 374 h 627"/>
                <a:gd name="T16" fmla="*/ 126 w 408"/>
                <a:gd name="T17" fmla="*/ 434 h 627"/>
                <a:gd name="T18" fmla="*/ 123 w 408"/>
                <a:gd name="T19" fmla="*/ 487 h 627"/>
                <a:gd name="T20" fmla="*/ 235 w 408"/>
                <a:gd name="T21" fmla="*/ 627 h 627"/>
                <a:gd name="T22" fmla="*/ 119 w 408"/>
                <a:gd name="T23" fmla="*/ 599 h 627"/>
                <a:gd name="T24" fmla="*/ 53 w 408"/>
                <a:gd name="T25" fmla="*/ 553 h 627"/>
                <a:gd name="T26" fmla="*/ 27 w 408"/>
                <a:gd name="T27" fmla="*/ 521 h 627"/>
                <a:gd name="T28" fmla="*/ 10 w 408"/>
                <a:gd name="T29" fmla="*/ 485 h 627"/>
                <a:gd name="T30" fmla="*/ 5 w 408"/>
                <a:gd name="T31" fmla="*/ 412 h 627"/>
                <a:gd name="T32" fmla="*/ 15 w 408"/>
                <a:gd name="T33" fmla="*/ 377 h 627"/>
                <a:gd name="T34" fmla="*/ 32 w 408"/>
                <a:gd name="T35" fmla="*/ 344 h 627"/>
                <a:gd name="T36" fmla="*/ 75 w 408"/>
                <a:gd name="T37" fmla="*/ 281 h 627"/>
                <a:gd name="T38" fmla="*/ 124 w 408"/>
                <a:gd name="T39" fmla="*/ 222 h 627"/>
                <a:gd name="T40" fmla="*/ 177 w 408"/>
                <a:gd name="T41" fmla="*/ 168 h 627"/>
                <a:gd name="T42" fmla="*/ 232 w 408"/>
                <a:gd name="T43" fmla="*/ 120 h 627"/>
                <a:gd name="T44" fmla="*/ 284 w 408"/>
                <a:gd name="T45" fmla="*/ 79 h 627"/>
                <a:gd name="T46" fmla="*/ 329 w 408"/>
                <a:gd name="T47" fmla="*/ 46 h 627"/>
                <a:gd name="T48" fmla="*/ 366 w 408"/>
                <a:gd name="T49" fmla="*/ 21 h 627"/>
                <a:gd name="T50" fmla="*/ 399 w 408"/>
                <a:gd name="T51" fmla="*/ 0 h 627"/>
                <a:gd name="T52" fmla="*/ 408 w 408"/>
                <a:gd name="T53" fmla="*/ 5 h 627"/>
                <a:gd name="T54" fmla="*/ 383 w 408"/>
                <a:gd name="T55" fmla="*/ 3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8" h="627">
                  <a:moveTo>
                    <a:pt x="383" y="30"/>
                  </a:moveTo>
                  <a:cubicBezTo>
                    <a:pt x="375" y="38"/>
                    <a:pt x="366" y="48"/>
                    <a:pt x="355" y="59"/>
                  </a:cubicBezTo>
                  <a:cubicBezTo>
                    <a:pt x="344" y="70"/>
                    <a:pt x="332" y="83"/>
                    <a:pt x="319" y="97"/>
                  </a:cubicBezTo>
                  <a:cubicBezTo>
                    <a:pt x="307" y="111"/>
                    <a:pt x="293" y="127"/>
                    <a:pt x="280" y="143"/>
                  </a:cubicBezTo>
                  <a:cubicBezTo>
                    <a:pt x="266" y="159"/>
                    <a:pt x="252" y="177"/>
                    <a:pt x="238" y="195"/>
                  </a:cubicBezTo>
                  <a:cubicBezTo>
                    <a:pt x="224" y="213"/>
                    <a:pt x="211" y="232"/>
                    <a:pt x="198" y="252"/>
                  </a:cubicBezTo>
                  <a:cubicBezTo>
                    <a:pt x="185" y="271"/>
                    <a:pt x="173" y="291"/>
                    <a:pt x="162" y="312"/>
                  </a:cubicBezTo>
                  <a:cubicBezTo>
                    <a:pt x="151" y="332"/>
                    <a:pt x="143" y="353"/>
                    <a:pt x="138" y="374"/>
                  </a:cubicBezTo>
                  <a:cubicBezTo>
                    <a:pt x="132" y="394"/>
                    <a:pt x="128" y="415"/>
                    <a:pt x="126" y="434"/>
                  </a:cubicBezTo>
                  <a:cubicBezTo>
                    <a:pt x="123" y="453"/>
                    <a:pt x="121" y="470"/>
                    <a:pt x="123" y="487"/>
                  </a:cubicBezTo>
                  <a:cubicBezTo>
                    <a:pt x="134" y="594"/>
                    <a:pt x="235" y="627"/>
                    <a:pt x="235" y="627"/>
                  </a:cubicBezTo>
                  <a:cubicBezTo>
                    <a:pt x="235" y="627"/>
                    <a:pt x="166" y="620"/>
                    <a:pt x="119" y="599"/>
                  </a:cubicBezTo>
                  <a:cubicBezTo>
                    <a:pt x="97" y="588"/>
                    <a:pt x="73" y="573"/>
                    <a:pt x="53" y="553"/>
                  </a:cubicBezTo>
                  <a:cubicBezTo>
                    <a:pt x="43" y="543"/>
                    <a:pt x="35" y="532"/>
                    <a:pt x="27" y="521"/>
                  </a:cubicBezTo>
                  <a:cubicBezTo>
                    <a:pt x="20" y="509"/>
                    <a:pt x="14" y="497"/>
                    <a:pt x="10" y="485"/>
                  </a:cubicBezTo>
                  <a:cubicBezTo>
                    <a:pt x="2" y="461"/>
                    <a:pt x="0" y="436"/>
                    <a:pt x="5" y="412"/>
                  </a:cubicBezTo>
                  <a:cubicBezTo>
                    <a:pt x="7" y="400"/>
                    <a:pt x="10" y="389"/>
                    <a:pt x="15" y="377"/>
                  </a:cubicBezTo>
                  <a:cubicBezTo>
                    <a:pt x="20" y="366"/>
                    <a:pt x="25" y="355"/>
                    <a:pt x="32" y="344"/>
                  </a:cubicBezTo>
                  <a:cubicBezTo>
                    <a:pt x="45" y="322"/>
                    <a:pt x="59" y="301"/>
                    <a:pt x="75" y="281"/>
                  </a:cubicBezTo>
                  <a:cubicBezTo>
                    <a:pt x="90" y="260"/>
                    <a:pt x="106" y="241"/>
                    <a:pt x="124" y="222"/>
                  </a:cubicBezTo>
                  <a:cubicBezTo>
                    <a:pt x="141" y="203"/>
                    <a:pt x="159" y="185"/>
                    <a:pt x="177" y="168"/>
                  </a:cubicBezTo>
                  <a:cubicBezTo>
                    <a:pt x="196" y="151"/>
                    <a:pt x="214" y="135"/>
                    <a:pt x="232" y="120"/>
                  </a:cubicBezTo>
                  <a:cubicBezTo>
                    <a:pt x="250" y="105"/>
                    <a:pt x="267" y="91"/>
                    <a:pt x="284" y="79"/>
                  </a:cubicBezTo>
                  <a:cubicBezTo>
                    <a:pt x="300" y="66"/>
                    <a:pt x="316" y="55"/>
                    <a:pt x="329" y="46"/>
                  </a:cubicBezTo>
                  <a:cubicBezTo>
                    <a:pt x="343" y="36"/>
                    <a:pt x="355" y="27"/>
                    <a:pt x="366" y="21"/>
                  </a:cubicBezTo>
                  <a:cubicBezTo>
                    <a:pt x="386" y="7"/>
                    <a:pt x="399" y="0"/>
                    <a:pt x="399" y="0"/>
                  </a:cubicBezTo>
                  <a:cubicBezTo>
                    <a:pt x="408" y="5"/>
                    <a:pt x="408" y="5"/>
                    <a:pt x="408" y="5"/>
                  </a:cubicBezTo>
                  <a:cubicBezTo>
                    <a:pt x="408" y="5"/>
                    <a:pt x="399" y="14"/>
                    <a:pt x="383" y="3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83157A1-A133-E013-E032-213293A03EAF}"/>
              </a:ext>
            </a:extLst>
          </p:cNvPr>
          <p:cNvGrpSpPr/>
          <p:nvPr/>
        </p:nvGrpSpPr>
        <p:grpSpPr>
          <a:xfrm>
            <a:off x="476250" y="2855987"/>
            <a:ext cx="635794" cy="609600"/>
            <a:chOff x="635000" y="4154488"/>
            <a:chExt cx="847725" cy="812800"/>
          </a:xfrm>
          <a:solidFill>
            <a:schemeClr val="accent4"/>
          </a:solidFill>
        </p:grpSpPr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8E84BB52-229F-A3FD-D602-EF24606F9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238" y="4264026"/>
              <a:ext cx="195263" cy="188913"/>
            </a:xfrm>
            <a:custGeom>
              <a:avLst/>
              <a:gdLst>
                <a:gd name="T0" fmla="*/ 501 w 501"/>
                <a:gd name="T1" fmla="*/ 416 h 488"/>
                <a:gd name="T2" fmla="*/ 368 w 501"/>
                <a:gd name="T3" fmla="*/ 290 h 488"/>
                <a:gd name="T4" fmla="*/ 393 w 501"/>
                <a:gd name="T5" fmla="*/ 196 h 488"/>
                <a:gd name="T6" fmla="*/ 196 w 501"/>
                <a:gd name="T7" fmla="*/ 0 h 488"/>
                <a:gd name="T8" fmla="*/ 0 w 501"/>
                <a:gd name="T9" fmla="*/ 196 h 488"/>
                <a:gd name="T10" fmla="*/ 196 w 501"/>
                <a:gd name="T11" fmla="*/ 393 h 488"/>
                <a:gd name="T12" fmla="*/ 300 w 501"/>
                <a:gd name="T13" fmla="*/ 362 h 488"/>
                <a:gd name="T14" fmla="*/ 433 w 501"/>
                <a:gd name="T15" fmla="*/ 488 h 488"/>
                <a:gd name="T16" fmla="*/ 501 w 501"/>
                <a:gd name="T17" fmla="*/ 41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1" h="488">
                  <a:moveTo>
                    <a:pt x="501" y="416"/>
                  </a:moveTo>
                  <a:cubicBezTo>
                    <a:pt x="368" y="290"/>
                    <a:pt x="368" y="290"/>
                    <a:pt x="368" y="290"/>
                  </a:cubicBezTo>
                  <a:cubicBezTo>
                    <a:pt x="383" y="262"/>
                    <a:pt x="393" y="230"/>
                    <a:pt x="393" y="196"/>
                  </a:cubicBezTo>
                  <a:cubicBezTo>
                    <a:pt x="393" y="88"/>
                    <a:pt x="305" y="0"/>
                    <a:pt x="196" y="0"/>
                  </a:cubicBezTo>
                  <a:cubicBezTo>
                    <a:pt x="88" y="0"/>
                    <a:pt x="0" y="88"/>
                    <a:pt x="0" y="196"/>
                  </a:cubicBezTo>
                  <a:cubicBezTo>
                    <a:pt x="0" y="305"/>
                    <a:pt x="88" y="393"/>
                    <a:pt x="196" y="393"/>
                  </a:cubicBezTo>
                  <a:cubicBezTo>
                    <a:pt x="235" y="393"/>
                    <a:pt x="270" y="381"/>
                    <a:pt x="300" y="362"/>
                  </a:cubicBezTo>
                  <a:cubicBezTo>
                    <a:pt x="433" y="488"/>
                    <a:pt x="433" y="488"/>
                    <a:pt x="433" y="488"/>
                  </a:cubicBezTo>
                  <a:cubicBezTo>
                    <a:pt x="453" y="461"/>
                    <a:pt x="475" y="437"/>
                    <a:pt x="501" y="4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25DAC6EA-8C85-D6A5-C848-885ADA271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650" y="4154488"/>
              <a:ext cx="200025" cy="265113"/>
            </a:xfrm>
            <a:custGeom>
              <a:avLst/>
              <a:gdLst>
                <a:gd name="T0" fmla="*/ 85 w 512"/>
                <a:gd name="T1" fmla="*/ 681 h 681"/>
                <a:gd name="T2" fmla="*/ 261 w 512"/>
                <a:gd name="T3" fmla="*/ 384 h 681"/>
                <a:gd name="T4" fmla="*/ 316 w 512"/>
                <a:gd name="T5" fmla="*/ 393 h 681"/>
                <a:gd name="T6" fmla="*/ 512 w 512"/>
                <a:gd name="T7" fmla="*/ 196 h 681"/>
                <a:gd name="T8" fmla="*/ 316 w 512"/>
                <a:gd name="T9" fmla="*/ 0 h 681"/>
                <a:gd name="T10" fmla="*/ 119 w 512"/>
                <a:gd name="T11" fmla="*/ 196 h 681"/>
                <a:gd name="T12" fmla="*/ 176 w 512"/>
                <a:gd name="T13" fmla="*/ 335 h 681"/>
                <a:gd name="T14" fmla="*/ 0 w 512"/>
                <a:gd name="T15" fmla="*/ 630 h 681"/>
                <a:gd name="T16" fmla="*/ 85 w 512"/>
                <a:gd name="T17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2" h="681">
                  <a:moveTo>
                    <a:pt x="85" y="681"/>
                  </a:moveTo>
                  <a:cubicBezTo>
                    <a:pt x="261" y="384"/>
                    <a:pt x="261" y="384"/>
                    <a:pt x="261" y="384"/>
                  </a:cubicBezTo>
                  <a:cubicBezTo>
                    <a:pt x="279" y="389"/>
                    <a:pt x="297" y="393"/>
                    <a:pt x="316" y="393"/>
                  </a:cubicBezTo>
                  <a:cubicBezTo>
                    <a:pt x="424" y="393"/>
                    <a:pt x="512" y="305"/>
                    <a:pt x="512" y="196"/>
                  </a:cubicBezTo>
                  <a:cubicBezTo>
                    <a:pt x="512" y="88"/>
                    <a:pt x="424" y="0"/>
                    <a:pt x="316" y="0"/>
                  </a:cubicBezTo>
                  <a:cubicBezTo>
                    <a:pt x="207" y="0"/>
                    <a:pt x="119" y="88"/>
                    <a:pt x="119" y="196"/>
                  </a:cubicBezTo>
                  <a:cubicBezTo>
                    <a:pt x="119" y="250"/>
                    <a:pt x="141" y="299"/>
                    <a:pt x="176" y="335"/>
                  </a:cubicBezTo>
                  <a:cubicBezTo>
                    <a:pt x="0" y="630"/>
                    <a:pt x="0" y="630"/>
                    <a:pt x="0" y="630"/>
                  </a:cubicBezTo>
                  <a:cubicBezTo>
                    <a:pt x="31" y="644"/>
                    <a:pt x="59" y="661"/>
                    <a:pt x="85" y="68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5D0CE9F1-EB7A-4154-16EB-6B48885CA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075" y="4514851"/>
              <a:ext cx="247650" cy="152400"/>
            </a:xfrm>
            <a:custGeom>
              <a:avLst/>
              <a:gdLst>
                <a:gd name="T0" fmla="*/ 438 w 635"/>
                <a:gd name="T1" fmla="*/ 0 h 393"/>
                <a:gd name="T2" fmla="*/ 255 w 635"/>
                <a:gd name="T3" fmla="*/ 129 h 393"/>
                <a:gd name="T4" fmla="*/ 10 w 635"/>
                <a:gd name="T5" fmla="*/ 104 h 393"/>
                <a:gd name="T6" fmla="*/ 10 w 635"/>
                <a:gd name="T7" fmla="*/ 110 h 393"/>
                <a:gd name="T8" fmla="*/ 0 w 635"/>
                <a:gd name="T9" fmla="*/ 203 h 393"/>
                <a:gd name="T10" fmla="*/ 245 w 635"/>
                <a:gd name="T11" fmla="*/ 227 h 393"/>
                <a:gd name="T12" fmla="*/ 438 w 635"/>
                <a:gd name="T13" fmla="*/ 393 h 393"/>
                <a:gd name="T14" fmla="*/ 635 w 635"/>
                <a:gd name="T15" fmla="*/ 197 h 393"/>
                <a:gd name="T16" fmla="*/ 438 w 635"/>
                <a:gd name="T17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5" h="393">
                  <a:moveTo>
                    <a:pt x="438" y="0"/>
                  </a:moveTo>
                  <a:cubicBezTo>
                    <a:pt x="354" y="0"/>
                    <a:pt x="283" y="54"/>
                    <a:pt x="255" y="129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10" y="106"/>
                    <a:pt x="10" y="108"/>
                    <a:pt x="10" y="110"/>
                  </a:cubicBezTo>
                  <a:cubicBezTo>
                    <a:pt x="10" y="142"/>
                    <a:pt x="7" y="173"/>
                    <a:pt x="0" y="203"/>
                  </a:cubicBezTo>
                  <a:cubicBezTo>
                    <a:pt x="245" y="227"/>
                    <a:pt x="245" y="227"/>
                    <a:pt x="245" y="227"/>
                  </a:cubicBezTo>
                  <a:cubicBezTo>
                    <a:pt x="260" y="321"/>
                    <a:pt x="340" y="393"/>
                    <a:pt x="438" y="393"/>
                  </a:cubicBezTo>
                  <a:cubicBezTo>
                    <a:pt x="547" y="393"/>
                    <a:pt x="635" y="305"/>
                    <a:pt x="635" y="197"/>
                  </a:cubicBezTo>
                  <a:cubicBezTo>
                    <a:pt x="635" y="88"/>
                    <a:pt x="547" y="0"/>
                    <a:pt x="4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8717A01B-56AF-8290-4201-ACFB8A47A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213" y="4722813"/>
              <a:ext cx="152400" cy="244475"/>
            </a:xfrm>
            <a:custGeom>
              <a:avLst/>
              <a:gdLst>
                <a:gd name="T0" fmla="*/ 202 w 393"/>
                <a:gd name="T1" fmla="*/ 239 h 631"/>
                <a:gd name="T2" fmla="*/ 148 w 393"/>
                <a:gd name="T3" fmla="*/ 0 h 631"/>
                <a:gd name="T4" fmla="*/ 51 w 393"/>
                <a:gd name="T5" fmla="*/ 22 h 631"/>
                <a:gd name="T6" fmla="*/ 106 w 393"/>
                <a:gd name="T7" fmla="*/ 261 h 631"/>
                <a:gd name="T8" fmla="*/ 0 w 393"/>
                <a:gd name="T9" fmla="*/ 435 h 631"/>
                <a:gd name="T10" fmla="*/ 197 w 393"/>
                <a:gd name="T11" fmla="*/ 631 h 631"/>
                <a:gd name="T12" fmla="*/ 393 w 393"/>
                <a:gd name="T13" fmla="*/ 435 h 631"/>
                <a:gd name="T14" fmla="*/ 202 w 393"/>
                <a:gd name="T15" fmla="*/ 239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3" h="631">
                  <a:moveTo>
                    <a:pt x="202" y="239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17" y="10"/>
                    <a:pt x="85" y="18"/>
                    <a:pt x="51" y="22"/>
                  </a:cubicBezTo>
                  <a:cubicBezTo>
                    <a:pt x="106" y="261"/>
                    <a:pt x="106" y="261"/>
                    <a:pt x="106" y="261"/>
                  </a:cubicBezTo>
                  <a:cubicBezTo>
                    <a:pt x="43" y="294"/>
                    <a:pt x="0" y="359"/>
                    <a:pt x="0" y="435"/>
                  </a:cubicBezTo>
                  <a:cubicBezTo>
                    <a:pt x="0" y="543"/>
                    <a:pt x="88" y="631"/>
                    <a:pt x="197" y="631"/>
                  </a:cubicBezTo>
                  <a:cubicBezTo>
                    <a:pt x="305" y="631"/>
                    <a:pt x="393" y="543"/>
                    <a:pt x="393" y="435"/>
                  </a:cubicBezTo>
                  <a:cubicBezTo>
                    <a:pt x="393" y="328"/>
                    <a:pt x="308" y="242"/>
                    <a:pt x="202" y="2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Freeform 39">
              <a:extLst>
                <a:ext uri="{FF2B5EF4-FFF2-40B4-BE49-F238E27FC236}">
                  <a16:creationId xmlns:a16="http://schemas.microsoft.com/office/drawing/2014/main" id="{845778EB-487F-B2EB-9803-38D1436FD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00" y="4594226"/>
              <a:ext cx="271463" cy="158750"/>
            </a:xfrm>
            <a:custGeom>
              <a:avLst/>
              <a:gdLst>
                <a:gd name="T0" fmla="*/ 666 w 698"/>
                <a:gd name="T1" fmla="*/ 0 h 406"/>
                <a:gd name="T2" fmla="*/ 361 w 698"/>
                <a:gd name="T3" fmla="*/ 102 h 406"/>
                <a:gd name="T4" fmla="*/ 197 w 698"/>
                <a:gd name="T5" fmla="*/ 13 h 406"/>
                <a:gd name="T6" fmla="*/ 0 w 698"/>
                <a:gd name="T7" fmla="*/ 209 h 406"/>
                <a:gd name="T8" fmla="*/ 197 w 698"/>
                <a:gd name="T9" fmla="*/ 406 h 406"/>
                <a:gd name="T10" fmla="*/ 393 w 698"/>
                <a:gd name="T11" fmla="*/ 209 h 406"/>
                <a:gd name="T12" fmla="*/ 392 w 698"/>
                <a:gd name="T13" fmla="*/ 196 h 406"/>
                <a:gd name="T14" fmla="*/ 698 w 698"/>
                <a:gd name="T15" fmla="*/ 94 h 406"/>
                <a:gd name="T16" fmla="*/ 666 w 698"/>
                <a:gd name="T17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8" h="406">
                  <a:moveTo>
                    <a:pt x="666" y="0"/>
                  </a:moveTo>
                  <a:cubicBezTo>
                    <a:pt x="361" y="102"/>
                    <a:pt x="361" y="102"/>
                    <a:pt x="361" y="102"/>
                  </a:cubicBezTo>
                  <a:cubicBezTo>
                    <a:pt x="326" y="48"/>
                    <a:pt x="266" y="13"/>
                    <a:pt x="197" y="13"/>
                  </a:cubicBezTo>
                  <a:cubicBezTo>
                    <a:pt x="88" y="13"/>
                    <a:pt x="0" y="100"/>
                    <a:pt x="0" y="209"/>
                  </a:cubicBezTo>
                  <a:cubicBezTo>
                    <a:pt x="0" y="318"/>
                    <a:pt x="88" y="406"/>
                    <a:pt x="197" y="406"/>
                  </a:cubicBezTo>
                  <a:cubicBezTo>
                    <a:pt x="305" y="406"/>
                    <a:pt x="393" y="318"/>
                    <a:pt x="393" y="209"/>
                  </a:cubicBezTo>
                  <a:cubicBezTo>
                    <a:pt x="393" y="205"/>
                    <a:pt x="393" y="200"/>
                    <a:pt x="392" y="196"/>
                  </a:cubicBezTo>
                  <a:cubicBezTo>
                    <a:pt x="698" y="94"/>
                    <a:pt x="698" y="94"/>
                    <a:pt x="698" y="94"/>
                  </a:cubicBezTo>
                  <a:cubicBezTo>
                    <a:pt x="684" y="64"/>
                    <a:pt x="673" y="33"/>
                    <a:pt x="6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Oval 40">
              <a:extLst>
                <a:ext uri="{FF2B5EF4-FFF2-40B4-BE49-F238E27FC236}">
                  <a16:creationId xmlns:a16="http://schemas.microsoft.com/office/drawing/2014/main" id="{057094AA-0900-69D9-E6C0-8EF5108C6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450" y="4427538"/>
              <a:ext cx="261938" cy="260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2263E4B0-1CC6-D38B-BE4E-ECFFCD873E11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8EF25EBD-BDCA-614D-D1BF-75B3572FC7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86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B4423639-823A-4918-BAA3-E195B13DDD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9797" y="1346126"/>
            <a:ext cx="1949054" cy="1946672"/>
            <a:chOff x="235" y="1552"/>
            <a:chExt cx="1637" cy="1635"/>
          </a:xfrm>
          <a:solidFill>
            <a:schemeClr val="bg1">
              <a:lumMod val="85000"/>
            </a:schemeClr>
          </a:solidFill>
        </p:grpSpPr>
        <p:grpSp>
          <p:nvGrpSpPr>
            <p:cNvPr id="9" name="Group 205">
              <a:extLst>
                <a:ext uri="{FF2B5EF4-FFF2-40B4-BE49-F238E27FC236}">
                  <a16:creationId xmlns:a16="http://schemas.microsoft.com/office/drawing/2014/main" id="{2F2FF74A-04B3-48FD-946D-F4E13F85F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1645"/>
              <a:ext cx="1497" cy="1451"/>
              <a:chOff x="328" y="1645"/>
              <a:chExt cx="1497" cy="1451"/>
            </a:xfrm>
            <a:grpFill/>
          </p:grpSpPr>
          <p:sp>
            <p:nvSpPr>
              <p:cNvPr id="201" name="Oval 5">
                <a:extLst>
                  <a:ext uri="{FF2B5EF4-FFF2-40B4-BE49-F238E27FC236}">
                    <a16:creationId xmlns:a16="http://schemas.microsoft.com/office/drawing/2014/main" id="{DBA4DD33-992B-4CCB-99BA-4EBD80623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2" name="Oval 6">
                <a:extLst>
                  <a:ext uri="{FF2B5EF4-FFF2-40B4-BE49-F238E27FC236}">
                    <a16:creationId xmlns:a16="http://schemas.microsoft.com/office/drawing/2014/main" id="{211EFB43-1A52-4472-8B1E-D43A65800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412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3" name="Oval 7">
                <a:extLst>
                  <a:ext uri="{FF2B5EF4-FFF2-40B4-BE49-F238E27FC236}">
                    <a16:creationId xmlns:a16="http://schemas.microsoft.com/office/drawing/2014/main" id="{842C9F42-601D-42B8-A0F6-BCA0CCB54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475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4" name="Oval 8">
                <a:extLst>
                  <a:ext uri="{FF2B5EF4-FFF2-40B4-BE49-F238E27FC236}">
                    <a16:creationId xmlns:a16="http://schemas.microsoft.com/office/drawing/2014/main" id="{CE0640A9-7C25-4EB5-A6EC-8458E2B1B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537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5" name="Oval 9">
                <a:extLst>
                  <a:ext uri="{FF2B5EF4-FFF2-40B4-BE49-F238E27FC236}">
                    <a16:creationId xmlns:a16="http://schemas.microsoft.com/office/drawing/2014/main" id="{4A1207CA-5D58-47C0-BCA5-31C96C317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" y="2596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6" name="Oval 10">
                <a:extLst>
                  <a:ext uri="{FF2B5EF4-FFF2-40B4-BE49-F238E27FC236}">
                    <a16:creationId xmlns:a16="http://schemas.microsoft.com/office/drawing/2014/main" id="{1C7E4FB0-FAD6-43F4-AEBC-D627295CD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653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7" name="Oval 11">
                <a:extLst>
                  <a:ext uri="{FF2B5EF4-FFF2-40B4-BE49-F238E27FC236}">
                    <a16:creationId xmlns:a16="http://schemas.microsoft.com/office/drawing/2014/main" id="{B507765F-07AC-45FD-9752-25D9A4F3B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2706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8" name="Oval 12">
                <a:extLst>
                  <a:ext uri="{FF2B5EF4-FFF2-40B4-BE49-F238E27FC236}">
                    <a16:creationId xmlns:a16="http://schemas.microsoft.com/office/drawing/2014/main" id="{0933D39C-42B7-41C0-B39F-F408BC3C4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" y="275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9" name="Oval 13">
                <a:extLst>
                  <a:ext uri="{FF2B5EF4-FFF2-40B4-BE49-F238E27FC236}">
                    <a16:creationId xmlns:a16="http://schemas.microsoft.com/office/drawing/2014/main" id="{891BAC42-0F8D-47A4-A8A8-E2707CA5A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8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0" name="Oval 14">
                <a:extLst>
                  <a:ext uri="{FF2B5EF4-FFF2-40B4-BE49-F238E27FC236}">
                    <a16:creationId xmlns:a16="http://schemas.microsoft.com/office/drawing/2014/main" id="{E7730484-B90C-409E-B922-085638F4E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284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1" name="Oval 15">
                <a:extLst>
                  <a:ext uri="{FF2B5EF4-FFF2-40B4-BE49-F238E27FC236}">
                    <a16:creationId xmlns:a16="http://schemas.microsoft.com/office/drawing/2014/main" id="{10676FAE-E4A8-41DE-8F71-926CFDFB9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287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2" name="Oval 16">
                <a:extLst>
                  <a:ext uri="{FF2B5EF4-FFF2-40B4-BE49-F238E27FC236}">
                    <a16:creationId xmlns:a16="http://schemas.microsoft.com/office/drawing/2014/main" id="{B40A41A3-D731-4F53-A1BF-54C726986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3" name="Oval 17">
                <a:extLst>
                  <a:ext uri="{FF2B5EF4-FFF2-40B4-BE49-F238E27FC236}">
                    <a16:creationId xmlns:a16="http://schemas.microsoft.com/office/drawing/2014/main" id="{5CBFF0F1-F260-4108-8DD0-DD486166B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4" name="Oval 18">
                <a:extLst>
                  <a:ext uri="{FF2B5EF4-FFF2-40B4-BE49-F238E27FC236}">
                    <a16:creationId xmlns:a16="http://schemas.microsoft.com/office/drawing/2014/main" id="{77DBEC90-6606-4E35-9155-DD51375D2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2944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5" name="Oval 19">
                <a:extLst>
                  <a:ext uri="{FF2B5EF4-FFF2-40B4-BE49-F238E27FC236}">
                    <a16:creationId xmlns:a16="http://schemas.microsoft.com/office/drawing/2014/main" id="{622E8AFC-6CAE-4DEE-BCFE-FC838945B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2954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6" name="Oval 20">
                <a:extLst>
                  <a:ext uri="{FF2B5EF4-FFF2-40B4-BE49-F238E27FC236}">
                    <a16:creationId xmlns:a16="http://schemas.microsoft.com/office/drawing/2014/main" id="{A62F5E10-CD75-443A-8285-BEAA7473A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2958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7" name="Oval 21">
                <a:extLst>
                  <a:ext uri="{FF2B5EF4-FFF2-40B4-BE49-F238E27FC236}">
                    <a16:creationId xmlns:a16="http://schemas.microsoft.com/office/drawing/2014/main" id="{8D0A9260-C9E8-491A-9694-46D1A84E9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95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8" name="Oval 22">
                <a:extLst>
                  <a:ext uri="{FF2B5EF4-FFF2-40B4-BE49-F238E27FC236}">
                    <a16:creationId xmlns:a16="http://schemas.microsoft.com/office/drawing/2014/main" id="{8824607B-8C6B-43EE-83A0-5BB56F59D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" y="294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9" name="Oval 23">
                <a:extLst>
                  <a:ext uri="{FF2B5EF4-FFF2-40B4-BE49-F238E27FC236}">
                    <a16:creationId xmlns:a16="http://schemas.microsoft.com/office/drawing/2014/main" id="{BF2E8FD3-B824-4171-A034-16AB04ADB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0" name="Oval 24">
                <a:extLst>
                  <a:ext uri="{FF2B5EF4-FFF2-40B4-BE49-F238E27FC236}">
                    <a16:creationId xmlns:a16="http://schemas.microsoft.com/office/drawing/2014/main" id="{63BB6C6C-60BE-4991-A1E3-B6BD20137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1" name="Oval 25">
                <a:extLst>
                  <a:ext uri="{FF2B5EF4-FFF2-40B4-BE49-F238E27FC236}">
                    <a16:creationId xmlns:a16="http://schemas.microsoft.com/office/drawing/2014/main" id="{23B886D2-79B7-45FE-B16C-CD338D5E5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" y="287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2" name="Oval 26">
                <a:extLst>
                  <a:ext uri="{FF2B5EF4-FFF2-40B4-BE49-F238E27FC236}">
                    <a16:creationId xmlns:a16="http://schemas.microsoft.com/office/drawing/2014/main" id="{CAD249B1-DC91-462D-8B4D-4746B9DF3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" y="2842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3" name="Oval 27">
                <a:extLst>
                  <a:ext uri="{FF2B5EF4-FFF2-40B4-BE49-F238E27FC236}">
                    <a16:creationId xmlns:a16="http://schemas.microsoft.com/office/drawing/2014/main" id="{1AADF616-CD0E-42D7-9828-38A788918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80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4" name="Oval 28">
                <a:extLst>
                  <a:ext uri="{FF2B5EF4-FFF2-40B4-BE49-F238E27FC236}">
                    <a16:creationId xmlns:a16="http://schemas.microsoft.com/office/drawing/2014/main" id="{2206146F-F1DE-4367-B34C-32C4BE1B1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" y="275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5" name="Oval 29">
                <a:extLst>
                  <a:ext uri="{FF2B5EF4-FFF2-40B4-BE49-F238E27FC236}">
                    <a16:creationId xmlns:a16="http://schemas.microsoft.com/office/drawing/2014/main" id="{646255F6-F60E-4AC4-960D-4489A9C49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07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6" name="Oval 30">
                <a:extLst>
                  <a:ext uri="{FF2B5EF4-FFF2-40B4-BE49-F238E27FC236}">
                    <a16:creationId xmlns:a16="http://schemas.microsoft.com/office/drawing/2014/main" id="{176D0723-5A2D-4FB7-8880-393359A46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654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7" name="Oval 31">
                <a:extLst>
                  <a:ext uri="{FF2B5EF4-FFF2-40B4-BE49-F238E27FC236}">
                    <a16:creationId xmlns:a16="http://schemas.microsoft.com/office/drawing/2014/main" id="{8F624B55-FF08-42E1-941B-DFDEBDB13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59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8" name="Oval 32">
                <a:extLst>
                  <a:ext uri="{FF2B5EF4-FFF2-40B4-BE49-F238E27FC236}">
                    <a16:creationId xmlns:a16="http://schemas.microsoft.com/office/drawing/2014/main" id="{2EC82D0D-B2BE-4BD5-A668-04C99E323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" y="2538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9" name="Oval 33">
                <a:extLst>
                  <a:ext uri="{FF2B5EF4-FFF2-40B4-BE49-F238E27FC236}">
                    <a16:creationId xmlns:a16="http://schemas.microsoft.com/office/drawing/2014/main" id="{7564CC54-C068-434B-949D-0E649270E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0" name="Oval 34">
                <a:extLst>
                  <a:ext uri="{FF2B5EF4-FFF2-40B4-BE49-F238E27FC236}">
                    <a16:creationId xmlns:a16="http://schemas.microsoft.com/office/drawing/2014/main" id="{9E998768-B011-4934-848B-E3909B60F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41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1" name="Oval 35">
                <a:extLst>
                  <a:ext uri="{FF2B5EF4-FFF2-40B4-BE49-F238E27FC236}">
                    <a16:creationId xmlns:a16="http://schemas.microsoft.com/office/drawing/2014/main" id="{A7A9ECA5-E895-45FD-8C22-28B94DC27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2" name="Oval 36">
                <a:extLst>
                  <a:ext uri="{FF2B5EF4-FFF2-40B4-BE49-F238E27FC236}">
                    <a16:creationId xmlns:a16="http://schemas.microsoft.com/office/drawing/2014/main" id="{15E287FC-A6D3-4B3A-9FDD-B07C9783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3" name="Oval 37">
                <a:extLst>
                  <a:ext uri="{FF2B5EF4-FFF2-40B4-BE49-F238E27FC236}">
                    <a16:creationId xmlns:a16="http://schemas.microsoft.com/office/drawing/2014/main" id="{5DE9E888-4C56-41BE-8DE2-D76211FA0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4" name="Oval 38">
                <a:extLst>
                  <a:ext uri="{FF2B5EF4-FFF2-40B4-BE49-F238E27FC236}">
                    <a16:creationId xmlns:a16="http://schemas.microsoft.com/office/drawing/2014/main" id="{E4330C2F-47A9-4FD3-AA3C-9ECAF38AE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" y="216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5" name="Oval 39">
                <a:extLst>
                  <a:ext uri="{FF2B5EF4-FFF2-40B4-BE49-F238E27FC236}">
                    <a16:creationId xmlns:a16="http://schemas.microsoft.com/office/drawing/2014/main" id="{D047912C-93C0-4D49-B79C-1BFB6E339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10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6" name="Oval 40">
                <a:extLst>
                  <a:ext uri="{FF2B5EF4-FFF2-40B4-BE49-F238E27FC236}">
                    <a16:creationId xmlns:a16="http://schemas.microsoft.com/office/drawing/2014/main" id="{BE0C9D3B-8B30-4FC6-AB9A-744270664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045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7" name="Oval 41">
                <a:extLst>
                  <a:ext uri="{FF2B5EF4-FFF2-40B4-BE49-F238E27FC236}">
                    <a16:creationId xmlns:a16="http://schemas.microsoft.com/office/drawing/2014/main" id="{4E3D6E04-E0EE-4CAB-88A7-82633858C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99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8" name="Oval 42">
                <a:extLst>
                  <a:ext uri="{FF2B5EF4-FFF2-40B4-BE49-F238E27FC236}">
                    <a16:creationId xmlns:a16="http://schemas.microsoft.com/office/drawing/2014/main" id="{937763E0-6E38-40EA-AD6F-96E5D71D6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" y="1943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9" name="Oval 43">
                <a:extLst>
                  <a:ext uri="{FF2B5EF4-FFF2-40B4-BE49-F238E27FC236}">
                    <a16:creationId xmlns:a16="http://schemas.microsoft.com/office/drawing/2014/main" id="{D2B69B81-EB06-421B-9249-C02AABD33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189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0" name="Oval 44">
                <a:extLst>
                  <a:ext uri="{FF2B5EF4-FFF2-40B4-BE49-F238E27FC236}">
                    <a16:creationId xmlns:a16="http://schemas.microsoft.com/office/drawing/2014/main" id="{BC0E61BE-C42B-484A-ACDF-5EDD55486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" y="185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1" name="Oval 45">
                <a:extLst>
                  <a:ext uri="{FF2B5EF4-FFF2-40B4-BE49-F238E27FC236}">
                    <a16:creationId xmlns:a16="http://schemas.microsoft.com/office/drawing/2014/main" id="{3B69D8BE-A004-41C6-A53C-DC28F9081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" y="1822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2" name="Oval 46">
                <a:extLst>
                  <a:ext uri="{FF2B5EF4-FFF2-40B4-BE49-F238E27FC236}">
                    <a16:creationId xmlns:a16="http://schemas.microsoft.com/office/drawing/2014/main" id="{9704CEF5-275F-4670-AE36-DEBBB7230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" y="179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3" name="Oval 47">
                <a:extLst>
                  <a:ext uri="{FF2B5EF4-FFF2-40B4-BE49-F238E27FC236}">
                    <a16:creationId xmlns:a16="http://schemas.microsoft.com/office/drawing/2014/main" id="{65E51DD9-31A2-4506-B407-5C373E7DE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" y="1771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4" name="Oval 48">
                <a:extLst>
                  <a:ext uri="{FF2B5EF4-FFF2-40B4-BE49-F238E27FC236}">
                    <a16:creationId xmlns:a16="http://schemas.microsoft.com/office/drawing/2014/main" id="{EB68B48A-950F-4ED8-89DC-B55049EB2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175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5" name="Oval 49">
                <a:extLst>
                  <a:ext uri="{FF2B5EF4-FFF2-40B4-BE49-F238E27FC236}">
                    <a16:creationId xmlns:a16="http://schemas.microsoft.com/office/drawing/2014/main" id="{8BE6569F-5D0F-40E5-8073-0DDBF4A32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" y="174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6" name="Oval 50">
                <a:extLst>
                  <a:ext uri="{FF2B5EF4-FFF2-40B4-BE49-F238E27FC236}">
                    <a16:creationId xmlns:a16="http://schemas.microsoft.com/office/drawing/2014/main" id="{EA87B01E-436A-428C-B221-75A348DAD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1740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7" name="Oval 51">
                <a:extLst>
                  <a:ext uri="{FF2B5EF4-FFF2-40B4-BE49-F238E27FC236}">
                    <a16:creationId xmlns:a16="http://schemas.microsoft.com/office/drawing/2014/main" id="{4D033CB5-F678-48F3-8140-AEBFE49E0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174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8" name="Oval 52">
                <a:extLst>
                  <a:ext uri="{FF2B5EF4-FFF2-40B4-BE49-F238E27FC236}">
                    <a16:creationId xmlns:a16="http://schemas.microsoft.com/office/drawing/2014/main" id="{E2A39353-9771-4DA2-B29F-F9F950AAC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175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9" name="Oval 53">
                <a:extLst>
                  <a:ext uri="{FF2B5EF4-FFF2-40B4-BE49-F238E27FC236}">
                    <a16:creationId xmlns:a16="http://schemas.microsoft.com/office/drawing/2014/main" id="{76500405-4B08-493C-AB95-96A6ECEF7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177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0" name="Oval 54">
                <a:extLst>
                  <a:ext uri="{FF2B5EF4-FFF2-40B4-BE49-F238E27FC236}">
                    <a16:creationId xmlns:a16="http://schemas.microsoft.com/office/drawing/2014/main" id="{8CD8E2C3-D700-4F00-852C-D9BF78A56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179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1" name="Oval 55">
                <a:extLst>
                  <a:ext uri="{FF2B5EF4-FFF2-40B4-BE49-F238E27FC236}">
                    <a16:creationId xmlns:a16="http://schemas.microsoft.com/office/drawing/2014/main" id="{113ECC36-0053-41D8-A922-0AA5C7D9B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1822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2" name="Oval 56">
                <a:extLst>
                  <a:ext uri="{FF2B5EF4-FFF2-40B4-BE49-F238E27FC236}">
                    <a16:creationId xmlns:a16="http://schemas.microsoft.com/office/drawing/2014/main" id="{0A7CCCE1-9A07-4752-84E5-839FBF4B6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185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3" name="Oval 57">
                <a:extLst>
                  <a:ext uri="{FF2B5EF4-FFF2-40B4-BE49-F238E27FC236}">
                    <a16:creationId xmlns:a16="http://schemas.microsoft.com/office/drawing/2014/main" id="{40A50B90-AB1B-4CE7-8538-9A3496BF9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896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4" name="Oval 58">
                <a:extLst>
                  <a:ext uri="{FF2B5EF4-FFF2-40B4-BE49-F238E27FC236}">
                    <a16:creationId xmlns:a16="http://schemas.microsoft.com/office/drawing/2014/main" id="{56D81FC4-7615-4C95-97CB-28D394668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" y="194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5" name="Oval 59">
                <a:extLst>
                  <a:ext uri="{FF2B5EF4-FFF2-40B4-BE49-F238E27FC236}">
                    <a16:creationId xmlns:a16="http://schemas.microsoft.com/office/drawing/2014/main" id="{E85B090D-B8E8-4B3E-828E-80F1FA0D9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1991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6" name="Oval 60">
                <a:extLst>
                  <a:ext uri="{FF2B5EF4-FFF2-40B4-BE49-F238E27FC236}">
                    <a16:creationId xmlns:a16="http://schemas.microsoft.com/office/drawing/2014/main" id="{2D6582C3-25EB-4389-8959-05CF729F4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044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7" name="Oval 61">
                <a:extLst>
                  <a:ext uri="{FF2B5EF4-FFF2-40B4-BE49-F238E27FC236}">
                    <a16:creationId xmlns:a16="http://schemas.microsoft.com/office/drawing/2014/main" id="{6DF0F2A2-D237-4884-9B6F-2841723E3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21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8" name="Oval 62">
                <a:extLst>
                  <a:ext uri="{FF2B5EF4-FFF2-40B4-BE49-F238E27FC236}">
                    <a16:creationId xmlns:a16="http://schemas.microsoft.com/office/drawing/2014/main" id="{D4010414-1204-44B7-8C38-D426E6BB3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160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9" name="Oval 63">
                <a:extLst>
                  <a:ext uri="{FF2B5EF4-FFF2-40B4-BE49-F238E27FC236}">
                    <a16:creationId xmlns:a16="http://schemas.microsoft.com/office/drawing/2014/main" id="{9A68EF4B-0805-43BA-ABF5-2FF356AD4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22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0" name="Oval 64">
                <a:extLst>
                  <a:ext uri="{FF2B5EF4-FFF2-40B4-BE49-F238E27FC236}">
                    <a16:creationId xmlns:a16="http://schemas.microsoft.com/office/drawing/2014/main" id="{FF17D4B0-E703-4D7B-8E9B-5EAB44A5A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28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1" name="Oval 65">
                <a:extLst>
                  <a:ext uri="{FF2B5EF4-FFF2-40B4-BE49-F238E27FC236}">
                    <a16:creationId xmlns:a16="http://schemas.microsoft.com/office/drawing/2014/main" id="{9E0FA961-3DC2-415F-9801-51EC8351E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" y="235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2" name="Oval 66">
                <a:extLst>
                  <a:ext uri="{FF2B5EF4-FFF2-40B4-BE49-F238E27FC236}">
                    <a16:creationId xmlns:a16="http://schemas.microsoft.com/office/drawing/2014/main" id="{B89836E5-332C-4C96-A2B5-664799FCE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412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3" name="Oval 67">
                <a:extLst>
                  <a:ext uri="{FF2B5EF4-FFF2-40B4-BE49-F238E27FC236}">
                    <a16:creationId xmlns:a16="http://schemas.microsoft.com/office/drawing/2014/main" id="{83D8B1CC-0074-4FB6-A934-FDCA841E9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1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4" name="Oval 68">
                <a:extLst>
                  <a:ext uri="{FF2B5EF4-FFF2-40B4-BE49-F238E27FC236}">
                    <a16:creationId xmlns:a16="http://schemas.microsoft.com/office/drawing/2014/main" id="{09959414-A0EC-4870-AF59-C49582D50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" y="2538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5" name="Oval 69">
                <a:extLst>
                  <a:ext uri="{FF2B5EF4-FFF2-40B4-BE49-F238E27FC236}">
                    <a16:creationId xmlns:a16="http://schemas.microsoft.com/office/drawing/2014/main" id="{D1FB4C8D-4D97-41D3-BD45-693EF076B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" y="2599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6" name="Oval 70">
                <a:extLst>
                  <a:ext uri="{FF2B5EF4-FFF2-40B4-BE49-F238E27FC236}">
                    <a16:creationId xmlns:a16="http://schemas.microsoft.com/office/drawing/2014/main" id="{390AC831-6EC5-4BB2-AAF0-C209C6CC4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" y="2656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7" name="Oval 71">
                <a:extLst>
                  <a:ext uri="{FF2B5EF4-FFF2-40B4-BE49-F238E27FC236}">
                    <a16:creationId xmlns:a16="http://schemas.microsoft.com/office/drawing/2014/main" id="{44FD258A-6AAE-4C2C-852C-85D73C0603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2711"/>
                <a:ext cx="38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8" name="Oval 72">
                <a:extLst>
                  <a:ext uri="{FF2B5EF4-FFF2-40B4-BE49-F238E27FC236}">
                    <a16:creationId xmlns:a16="http://schemas.microsoft.com/office/drawing/2014/main" id="{A2AE3A07-4B87-4E55-982B-A6DD263CF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9" y="276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9" name="Oval 73">
                <a:extLst>
                  <a:ext uri="{FF2B5EF4-FFF2-40B4-BE49-F238E27FC236}">
                    <a16:creationId xmlns:a16="http://schemas.microsoft.com/office/drawing/2014/main" id="{B3D52DF8-88FB-4308-8FCC-45EFAC250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" y="2811"/>
                <a:ext cx="36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0" name="Oval 74">
                <a:extLst>
                  <a:ext uri="{FF2B5EF4-FFF2-40B4-BE49-F238E27FC236}">
                    <a16:creationId xmlns:a16="http://schemas.microsoft.com/office/drawing/2014/main" id="{AB2EA9DB-7C7A-4526-AA30-25EDFBA54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9" y="2853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1" name="Oval 75">
                <a:extLst>
                  <a:ext uri="{FF2B5EF4-FFF2-40B4-BE49-F238E27FC236}">
                    <a16:creationId xmlns:a16="http://schemas.microsoft.com/office/drawing/2014/main" id="{6C286427-8838-46DC-85DE-64ECF1CE7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" y="2892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2" name="Oval 76">
                <a:extLst>
                  <a:ext uri="{FF2B5EF4-FFF2-40B4-BE49-F238E27FC236}">
                    <a16:creationId xmlns:a16="http://schemas.microsoft.com/office/drawing/2014/main" id="{F24CFB2E-43D1-40AB-B468-49CEBBD4C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927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3" name="Oval 77">
                <a:extLst>
                  <a:ext uri="{FF2B5EF4-FFF2-40B4-BE49-F238E27FC236}">
                    <a16:creationId xmlns:a16="http://schemas.microsoft.com/office/drawing/2014/main" id="{92BED53C-819E-4650-B6E5-0F4D02996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95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4" name="Oval 78">
                <a:extLst>
                  <a:ext uri="{FF2B5EF4-FFF2-40B4-BE49-F238E27FC236}">
                    <a16:creationId xmlns:a16="http://schemas.microsoft.com/office/drawing/2014/main" id="{1E65DBA5-B81A-4326-861E-A72D68D1D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" y="2978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5" name="Oval 79">
                <a:extLst>
                  <a:ext uri="{FF2B5EF4-FFF2-40B4-BE49-F238E27FC236}">
                    <a16:creationId xmlns:a16="http://schemas.microsoft.com/office/drawing/2014/main" id="{55657323-B064-4228-B562-9FE61F3BD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" y="2994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6" name="Oval 80">
                <a:extLst>
                  <a:ext uri="{FF2B5EF4-FFF2-40B4-BE49-F238E27FC236}">
                    <a16:creationId xmlns:a16="http://schemas.microsoft.com/office/drawing/2014/main" id="{DF97ED57-12B0-4D21-B99C-08569250D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" y="300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7" name="Oval 81">
                <a:extLst>
                  <a:ext uri="{FF2B5EF4-FFF2-40B4-BE49-F238E27FC236}">
                    <a16:creationId xmlns:a16="http://schemas.microsoft.com/office/drawing/2014/main" id="{C87F271F-67C3-469B-8FA8-5CDB0BC91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301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8" name="Oval 82">
                <a:extLst>
                  <a:ext uri="{FF2B5EF4-FFF2-40B4-BE49-F238E27FC236}">
                    <a16:creationId xmlns:a16="http://schemas.microsoft.com/office/drawing/2014/main" id="{A3160F75-F7D6-4294-B408-63E4EE777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" y="3007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9" name="Oval 83">
                <a:extLst>
                  <a:ext uri="{FF2B5EF4-FFF2-40B4-BE49-F238E27FC236}">
                    <a16:creationId xmlns:a16="http://schemas.microsoft.com/office/drawing/2014/main" id="{6CA6EF23-CE32-41D2-8F7E-D6B678237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" y="300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0" name="Oval 84">
                <a:extLst>
                  <a:ext uri="{FF2B5EF4-FFF2-40B4-BE49-F238E27FC236}">
                    <a16:creationId xmlns:a16="http://schemas.microsoft.com/office/drawing/2014/main" id="{8854DAE4-7A08-43FA-B62E-40616E9D4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0" y="2987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1" name="Oval 85">
                <a:extLst>
                  <a:ext uri="{FF2B5EF4-FFF2-40B4-BE49-F238E27FC236}">
                    <a16:creationId xmlns:a16="http://schemas.microsoft.com/office/drawing/2014/main" id="{2B20E0E1-CA03-4FD2-8111-123234184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" y="296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2" name="Oval 86">
                <a:extLst>
                  <a:ext uri="{FF2B5EF4-FFF2-40B4-BE49-F238E27FC236}">
                    <a16:creationId xmlns:a16="http://schemas.microsoft.com/office/drawing/2014/main" id="{9F0FD17E-E31C-4A11-97E6-CE5337E02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" y="2941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3" name="Oval 87">
                <a:extLst>
                  <a:ext uri="{FF2B5EF4-FFF2-40B4-BE49-F238E27FC236}">
                    <a16:creationId xmlns:a16="http://schemas.microsoft.com/office/drawing/2014/main" id="{99C0B636-D960-4059-B059-CBB28A0C2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" y="291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4" name="Oval 88">
                <a:extLst>
                  <a:ext uri="{FF2B5EF4-FFF2-40B4-BE49-F238E27FC236}">
                    <a16:creationId xmlns:a16="http://schemas.microsoft.com/office/drawing/2014/main" id="{20641603-057D-45DF-A9CE-1CE9758EE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875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5" name="Oval 89">
                <a:extLst>
                  <a:ext uri="{FF2B5EF4-FFF2-40B4-BE49-F238E27FC236}">
                    <a16:creationId xmlns:a16="http://schemas.microsoft.com/office/drawing/2014/main" id="{EF8973D4-DB7B-41DA-AED7-029038EFE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" y="283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6" name="Oval 90">
                <a:extLst>
                  <a:ext uri="{FF2B5EF4-FFF2-40B4-BE49-F238E27FC236}">
                    <a16:creationId xmlns:a16="http://schemas.microsoft.com/office/drawing/2014/main" id="{B684ABEE-43C4-4D37-A402-372D5374A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88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7" name="Oval 91">
                <a:extLst>
                  <a:ext uri="{FF2B5EF4-FFF2-40B4-BE49-F238E27FC236}">
                    <a16:creationId xmlns:a16="http://schemas.microsoft.com/office/drawing/2014/main" id="{FD09E9DD-DCAF-459C-AE53-E75EA3496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" y="2739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8" name="Oval 92">
                <a:extLst>
                  <a:ext uri="{FF2B5EF4-FFF2-40B4-BE49-F238E27FC236}">
                    <a16:creationId xmlns:a16="http://schemas.microsoft.com/office/drawing/2014/main" id="{27817FE4-EB3F-4954-86F9-5111E6E3D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2687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9" name="Oval 93">
                <a:extLst>
                  <a:ext uri="{FF2B5EF4-FFF2-40B4-BE49-F238E27FC236}">
                    <a16:creationId xmlns:a16="http://schemas.microsoft.com/office/drawing/2014/main" id="{941AEA4C-8F66-4B44-AE44-DC0510929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62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0" name="Oval 94">
                <a:extLst>
                  <a:ext uri="{FF2B5EF4-FFF2-40B4-BE49-F238E27FC236}">
                    <a16:creationId xmlns:a16="http://schemas.microsoft.com/office/drawing/2014/main" id="{C153DF1E-43BD-4D56-94E9-42CEA8BF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" y="2573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1" name="Oval 95">
                <a:extLst>
                  <a:ext uri="{FF2B5EF4-FFF2-40B4-BE49-F238E27FC236}">
                    <a16:creationId xmlns:a16="http://schemas.microsoft.com/office/drawing/2014/main" id="{C3ADE7AC-8C88-469E-8996-159A48F8F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" y="2510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2" name="Oval 96">
                <a:extLst>
                  <a:ext uri="{FF2B5EF4-FFF2-40B4-BE49-F238E27FC236}">
                    <a16:creationId xmlns:a16="http://schemas.microsoft.com/office/drawing/2014/main" id="{BD0EC6D7-A392-4A93-8970-FE75A77E3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447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3" name="Oval 97">
                <a:extLst>
                  <a:ext uri="{FF2B5EF4-FFF2-40B4-BE49-F238E27FC236}">
                    <a16:creationId xmlns:a16="http://schemas.microsoft.com/office/drawing/2014/main" id="{3C42BD4E-1F23-4C37-B94C-B874A1EDE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83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4" name="Oval 98">
                <a:extLst>
                  <a:ext uri="{FF2B5EF4-FFF2-40B4-BE49-F238E27FC236}">
                    <a16:creationId xmlns:a16="http://schemas.microsoft.com/office/drawing/2014/main" id="{251F8D03-D0FD-4D1E-85BC-BF80E1D57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1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5" name="Oval 99">
                <a:extLst>
                  <a:ext uri="{FF2B5EF4-FFF2-40B4-BE49-F238E27FC236}">
                    <a16:creationId xmlns:a16="http://schemas.microsoft.com/office/drawing/2014/main" id="{1B7DE9DB-C3F7-4258-B96E-921E0FDF2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2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6" name="Oval 100">
                <a:extLst>
                  <a:ext uri="{FF2B5EF4-FFF2-40B4-BE49-F238E27FC236}">
                    <a16:creationId xmlns:a16="http://schemas.microsoft.com/office/drawing/2014/main" id="{54DA393E-777D-49CE-9C53-19128F5E4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" y="2196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7" name="Oval 101">
                <a:extLst>
                  <a:ext uri="{FF2B5EF4-FFF2-40B4-BE49-F238E27FC236}">
                    <a16:creationId xmlns:a16="http://schemas.microsoft.com/office/drawing/2014/main" id="{ADB935B5-AB94-408B-90D3-530C7EB83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" y="2136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8" name="Oval 102">
                <a:extLst>
                  <a:ext uri="{FF2B5EF4-FFF2-40B4-BE49-F238E27FC236}">
                    <a16:creationId xmlns:a16="http://schemas.microsoft.com/office/drawing/2014/main" id="{2282571C-3765-451A-8BAF-A751A231D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075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9" name="Oval 103">
                <a:extLst>
                  <a:ext uri="{FF2B5EF4-FFF2-40B4-BE49-F238E27FC236}">
                    <a16:creationId xmlns:a16="http://schemas.microsoft.com/office/drawing/2014/main" id="{7A3F0CBA-3D39-4B24-A314-196DED948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" y="2020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0" name="Oval 104">
                <a:extLst>
                  <a:ext uri="{FF2B5EF4-FFF2-40B4-BE49-F238E27FC236}">
                    <a16:creationId xmlns:a16="http://schemas.microsoft.com/office/drawing/2014/main" id="{B64B6D35-6CE0-4AFC-A645-62005BFED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" y="1966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1" name="Oval 105">
                <a:extLst>
                  <a:ext uri="{FF2B5EF4-FFF2-40B4-BE49-F238E27FC236}">
                    <a16:creationId xmlns:a16="http://schemas.microsoft.com/office/drawing/2014/main" id="{C1BFBB1C-CC75-47AB-B5EE-14E811AA6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" y="1916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2" name="Oval 106">
                <a:extLst>
                  <a:ext uri="{FF2B5EF4-FFF2-40B4-BE49-F238E27FC236}">
                    <a16:creationId xmlns:a16="http://schemas.microsoft.com/office/drawing/2014/main" id="{A197973F-3453-47F3-9434-4ACDCB639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" y="1870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3" name="Oval 107">
                <a:extLst>
                  <a:ext uri="{FF2B5EF4-FFF2-40B4-BE49-F238E27FC236}">
                    <a16:creationId xmlns:a16="http://schemas.microsoft.com/office/drawing/2014/main" id="{65DA030A-E672-4DAC-BC85-1F01A1524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1829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4" name="Oval 108">
                <a:extLst>
                  <a:ext uri="{FF2B5EF4-FFF2-40B4-BE49-F238E27FC236}">
                    <a16:creationId xmlns:a16="http://schemas.microsoft.com/office/drawing/2014/main" id="{217FA9DC-3B3C-43CD-974A-F16BFB9C3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" y="1795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5" name="Oval 109">
                <a:extLst>
                  <a:ext uri="{FF2B5EF4-FFF2-40B4-BE49-F238E27FC236}">
                    <a16:creationId xmlns:a16="http://schemas.microsoft.com/office/drawing/2014/main" id="{F9AFAC72-EEA1-4B15-8F66-596E2CC9F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" y="17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6" name="Oval 110">
                <a:extLst>
                  <a:ext uri="{FF2B5EF4-FFF2-40B4-BE49-F238E27FC236}">
                    <a16:creationId xmlns:a16="http://schemas.microsoft.com/office/drawing/2014/main" id="{55797BCB-58E1-4B50-8E1E-06F41DBEA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4" y="1738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7" name="Oval 111">
                <a:extLst>
                  <a:ext uri="{FF2B5EF4-FFF2-40B4-BE49-F238E27FC236}">
                    <a16:creationId xmlns:a16="http://schemas.microsoft.com/office/drawing/2014/main" id="{947F2AE2-A74B-4C64-BD2A-6D551F60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17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8" name="Oval 112">
                <a:extLst>
                  <a:ext uri="{FF2B5EF4-FFF2-40B4-BE49-F238E27FC236}">
                    <a16:creationId xmlns:a16="http://schemas.microsoft.com/office/drawing/2014/main" id="{19C038C7-DD7A-40EF-9936-D260C6548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" y="170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9" name="Oval 113">
                <a:extLst>
                  <a:ext uri="{FF2B5EF4-FFF2-40B4-BE49-F238E27FC236}">
                    <a16:creationId xmlns:a16="http://schemas.microsoft.com/office/drawing/2014/main" id="{DFBD65AA-C33C-4F1D-84B9-CC35E9BA7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169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0" name="Oval 114">
                <a:extLst>
                  <a:ext uri="{FF2B5EF4-FFF2-40B4-BE49-F238E27FC236}">
                    <a16:creationId xmlns:a16="http://schemas.microsoft.com/office/drawing/2014/main" id="{376BDC39-5003-4E97-81BC-33E5FEB4A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169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1" name="Oval 115">
                <a:extLst>
                  <a:ext uri="{FF2B5EF4-FFF2-40B4-BE49-F238E27FC236}">
                    <a16:creationId xmlns:a16="http://schemas.microsoft.com/office/drawing/2014/main" id="{11A482AD-3F25-476A-A62D-D3FB5A7C29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1696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2" name="Oval 116">
                <a:extLst>
                  <a:ext uri="{FF2B5EF4-FFF2-40B4-BE49-F238E27FC236}">
                    <a16:creationId xmlns:a16="http://schemas.microsoft.com/office/drawing/2014/main" id="{A11CF19C-31D6-4A17-9E97-3790CDBDF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1707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3" name="Oval 117">
                <a:extLst>
                  <a:ext uri="{FF2B5EF4-FFF2-40B4-BE49-F238E27FC236}">
                    <a16:creationId xmlns:a16="http://schemas.microsoft.com/office/drawing/2014/main" id="{B9A8BFD8-F09E-4899-9B2C-5E0B98A0C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2" y="1726"/>
                <a:ext cx="29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4" name="Oval 118">
                <a:extLst>
                  <a:ext uri="{FF2B5EF4-FFF2-40B4-BE49-F238E27FC236}">
                    <a16:creationId xmlns:a16="http://schemas.microsoft.com/office/drawing/2014/main" id="{480D75D1-1D85-4778-9F8B-6013B9372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" y="1746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5" name="Oval 119">
                <a:extLst>
                  <a:ext uri="{FF2B5EF4-FFF2-40B4-BE49-F238E27FC236}">
                    <a16:creationId xmlns:a16="http://schemas.microsoft.com/office/drawing/2014/main" id="{C0BE28B1-C6CA-4CDF-921E-5CDBE0645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" y="177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6" name="Oval 120">
                <a:extLst>
                  <a:ext uri="{FF2B5EF4-FFF2-40B4-BE49-F238E27FC236}">
                    <a16:creationId xmlns:a16="http://schemas.microsoft.com/office/drawing/2014/main" id="{DD0F8124-6E65-491C-AB1F-0D64BD30F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" y="180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7" name="Oval 121">
                <a:extLst>
                  <a:ext uri="{FF2B5EF4-FFF2-40B4-BE49-F238E27FC236}">
                    <a16:creationId xmlns:a16="http://schemas.microsoft.com/office/drawing/2014/main" id="{EA66ACF7-051A-4EE9-8473-1F877685A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0" y="184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8" name="Oval 122">
                <a:extLst>
                  <a:ext uri="{FF2B5EF4-FFF2-40B4-BE49-F238E27FC236}">
                    <a16:creationId xmlns:a16="http://schemas.microsoft.com/office/drawing/2014/main" id="{61E3105B-B430-4CD6-9927-DC6FD1EB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" y="1892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9" name="Oval 123">
                <a:extLst>
                  <a:ext uri="{FF2B5EF4-FFF2-40B4-BE49-F238E27FC236}">
                    <a16:creationId xmlns:a16="http://schemas.microsoft.com/office/drawing/2014/main" id="{BC27AFFB-30EF-4406-A692-2F7662BE4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" y="1939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0" name="Oval 124">
                <a:extLst>
                  <a:ext uri="{FF2B5EF4-FFF2-40B4-BE49-F238E27FC236}">
                    <a16:creationId xmlns:a16="http://schemas.microsoft.com/office/drawing/2014/main" id="{3B8717C0-4418-4D69-A380-39416674C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1989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1" name="Oval 125">
                <a:extLst>
                  <a:ext uri="{FF2B5EF4-FFF2-40B4-BE49-F238E27FC236}">
                    <a16:creationId xmlns:a16="http://schemas.microsoft.com/office/drawing/2014/main" id="{88DAE49F-3291-43F7-99C3-68AB77B32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04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2" name="Oval 126">
                <a:extLst>
                  <a:ext uri="{FF2B5EF4-FFF2-40B4-BE49-F238E27FC236}">
                    <a16:creationId xmlns:a16="http://schemas.microsoft.com/office/drawing/2014/main" id="{DD17C6DE-7DD0-477C-8512-10B258543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7" y="210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3" name="Oval 127">
                <a:extLst>
                  <a:ext uri="{FF2B5EF4-FFF2-40B4-BE49-F238E27FC236}">
                    <a16:creationId xmlns:a16="http://schemas.microsoft.com/office/drawing/2014/main" id="{F0D9DAE1-FEF5-4C92-9B5A-D89F2284A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7" y="2162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4" name="Oval 128">
                <a:extLst>
                  <a:ext uri="{FF2B5EF4-FFF2-40B4-BE49-F238E27FC236}">
                    <a16:creationId xmlns:a16="http://schemas.microsoft.com/office/drawing/2014/main" id="{85E08F22-A2E1-45C2-BBA0-B5E024B55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2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5" name="Oval 129">
                <a:extLst>
                  <a:ext uri="{FF2B5EF4-FFF2-40B4-BE49-F238E27FC236}">
                    <a16:creationId xmlns:a16="http://schemas.microsoft.com/office/drawing/2014/main" id="{662B7CA6-CAF3-49C6-8B43-6FC76B85F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6" name="Oval 130">
                <a:extLst>
                  <a:ext uri="{FF2B5EF4-FFF2-40B4-BE49-F238E27FC236}">
                    <a16:creationId xmlns:a16="http://schemas.microsoft.com/office/drawing/2014/main" id="{49608310-260E-40C6-9A94-02A7E3D58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7" name="Oval 131">
                <a:extLst>
                  <a:ext uri="{FF2B5EF4-FFF2-40B4-BE49-F238E27FC236}">
                    <a16:creationId xmlns:a16="http://schemas.microsoft.com/office/drawing/2014/main" id="{AE2E0D52-3753-4098-8F56-287BC6AE9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41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8" name="Oval 132">
                <a:extLst>
                  <a:ext uri="{FF2B5EF4-FFF2-40B4-BE49-F238E27FC236}">
                    <a16:creationId xmlns:a16="http://schemas.microsoft.com/office/drawing/2014/main" id="{E19FF649-6596-4734-9988-9D098B90D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5" y="247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9" name="Oval 133">
                <a:extLst>
                  <a:ext uri="{FF2B5EF4-FFF2-40B4-BE49-F238E27FC236}">
                    <a16:creationId xmlns:a16="http://schemas.microsoft.com/office/drawing/2014/main" id="{A965FBA5-8665-4D7E-8BB1-E3619FA8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2" y="254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0" name="Oval 134">
                <a:extLst>
                  <a:ext uri="{FF2B5EF4-FFF2-40B4-BE49-F238E27FC236}">
                    <a16:creationId xmlns:a16="http://schemas.microsoft.com/office/drawing/2014/main" id="{844E1E9A-EEAF-438C-9ED0-A29D2728D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3" y="2603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1" name="Oval 135">
                <a:extLst>
                  <a:ext uri="{FF2B5EF4-FFF2-40B4-BE49-F238E27FC236}">
                    <a16:creationId xmlns:a16="http://schemas.microsoft.com/office/drawing/2014/main" id="{24B80481-B008-457F-A2AF-6E8E7B432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26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2" name="Oval 136">
                <a:extLst>
                  <a:ext uri="{FF2B5EF4-FFF2-40B4-BE49-F238E27FC236}">
                    <a16:creationId xmlns:a16="http://schemas.microsoft.com/office/drawing/2014/main" id="{AB93F57A-2DEE-4355-ACFC-BB46E0EEC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9" y="2719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3" name="Oval 137">
                <a:extLst>
                  <a:ext uri="{FF2B5EF4-FFF2-40B4-BE49-F238E27FC236}">
                    <a16:creationId xmlns:a16="http://schemas.microsoft.com/office/drawing/2014/main" id="{841B5840-5987-4FBC-8AA2-0CC4E8B84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771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4" name="Oval 138">
                <a:extLst>
                  <a:ext uri="{FF2B5EF4-FFF2-40B4-BE49-F238E27FC236}">
                    <a16:creationId xmlns:a16="http://schemas.microsoft.com/office/drawing/2014/main" id="{61009DF7-FCD7-444C-81F0-C95A136E5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2" y="2820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5" name="Oval 139">
                <a:extLst>
                  <a:ext uri="{FF2B5EF4-FFF2-40B4-BE49-F238E27FC236}">
                    <a16:creationId xmlns:a16="http://schemas.microsoft.com/office/drawing/2014/main" id="{C41925B0-1D9D-4F62-872A-6A05313B9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8" y="286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6" name="Oval 140">
                <a:extLst>
                  <a:ext uri="{FF2B5EF4-FFF2-40B4-BE49-F238E27FC236}">
                    <a16:creationId xmlns:a16="http://schemas.microsoft.com/office/drawing/2014/main" id="{7AE87A7D-5371-42EC-8B9D-5F914FF4F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8" y="290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7" name="Oval 141">
                <a:extLst>
                  <a:ext uri="{FF2B5EF4-FFF2-40B4-BE49-F238E27FC236}">
                    <a16:creationId xmlns:a16="http://schemas.microsoft.com/office/drawing/2014/main" id="{CD2D59B3-81E1-4D61-8812-B6C44D3C7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" y="2945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8" name="Oval 142">
                <a:extLst>
                  <a:ext uri="{FF2B5EF4-FFF2-40B4-BE49-F238E27FC236}">
                    <a16:creationId xmlns:a16="http://schemas.microsoft.com/office/drawing/2014/main" id="{6F31A824-A952-42A1-A6C0-18312037D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" y="2979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9" name="Oval 143">
                <a:extLst>
                  <a:ext uri="{FF2B5EF4-FFF2-40B4-BE49-F238E27FC236}">
                    <a16:creationId xmlns:a16="http://schemas.microsoft.com/office/drawing/2014/main" id="{2D863207-5978-4E76-AB2D-73875B627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" y="300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0" name="Oval 144">
                <a:extLst>
                  <a:ext uri="{FF2B5EF4-FFF2-40B4-BE49-F238E27FC236}">
                    <a16:creationId xmlns:a16="http://schemas.microsoft.com/office/drawing/2014/main" id="{3325A27F-0948-4602-BF00-CC8CC8A5B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" y="3029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1" name="Oval 145">
                <a:extLst>
                  <a:ext uri="{FF2B5EF4-FFF2-40B4-BE49-F238E27FC236}">
                    <a16:creationId xmlns:a16="http://schemas.microsoft.com/office/drawing/2014/main" id="{A92B23D2-ED65-4858-A7CA-BF1B4DBD7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" y="3045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2" name="Oval 146">
                <a:extLst>
                  <a:ext uri="{FF2B5EF4-FFF2-40B4-BE49-F238E27FC236}">
                    <a16:creationId xmlns:a16="http://schemas.microsoft.com/office/drawing/2014/main" id="{C84C3B4B-E020-4049-9D5C-4BF4812BB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" y="3055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3" name="Oval 147">
                <a:extLst>
                  <a:ext uri="{FF2B5EF4-FFF2-40B4-BE49-F238E27FC236}">
                    <a16:creationId xmlns:a16="http://schemas.microsoft.com/office/drawing/2014/main" id="{7F30CFC3-525C-44F6-9D93-8D0E9FF87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7" y="3061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4" name="Oval 148">
                <a:extLst>
                  <a:ext uri="{FF2B5EF4-FFF2-40B4-BE49-F238E27FC236}">
                    <a16:creationId xmlns:a16="http://schemas.microsoft.com/office/drawing/2014/main" id="{2C8BF167-F5FA-4F03-9E33-B7A474EB8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" y="306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5" name="Oval 149">
                <a:extLst>
                  <a:ext uri="{FF2B5EF4-FFF2-40B4-BE49-F238E27FC236}">
                    <a16:creationId xmlns:a16="http://schemas.microsoft.com/office/drawing/2014/main" id="{63F1FC81-B01A-4037-B3DD-F569D9C70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0" y="30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6" name="Oval 150">
                <a:extLst>
                  <a:ext uri="{FF2B5EF4-FFF2-40B4-BE49-F238E27FC236}">
                    <a16:creationId xmlns:a16="http://schemas.microsoft.com/office/drawing/2014/main" id="{1E60A92A-8641-4A28-88FB-9510FDC33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" y="3046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7" name="Oval 151">
                <a:extLst>
                  <a:ext uri="{FF2B5EF4-FFF2-40B4-BE49-F238E27FC236}">
                    <a16:creationId xmlns:a16="http://schemas.microsoft.com/office/drawing/2014/main" id="{99CA145A-5E37-4C46-9D27-6C31FB66D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" y="3031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8" name="Oval 152">
                <a:extLst>
                  <a:ext uri="{FF2B5EF4-FFF2-40B4-BE49-F238E27FC236}">
                    <a16:creationId xmlns:a16="http://schemas.microsoft.com/office/drawing/2014/main" id="{482A6EB1-AF57-47F6-9E34-4FD448723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" y="3006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9" name="Oval 153">
                <a:extLst>
                  <a:ext uri="{FF2B5EF4-FFF2-40B4-BE49-F238E27FC236}">
                    <a16:creationId xmlns:a16="http://schemas.microsoft.com/office/drawing/2014/main" id="{DF9AB4F8-9270-435C-B7AB-E6C262252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" y="298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0" name="Oval 154">
                <a:extLst>
                  <a:ext uri="{FF2B5EF4-FFF2-40B4-BE49-F238E27FC236}">
                    <a16:creationId xmlns:a16="http://schemas.microsoft.com/office/drawing/2014/main" id="{1630B487-C560-4284-A396-5E1A91CD1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" y="2947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1" name="Oval 155">
                <a:extLst>
                  <a:ext uri="{FF2B5EF4-FFF2-40B4-BE49-F238E27FC236}">
                    <a16:creationId xmlns:a16="http://schemas.microsoft.com/office/drawing/2014/main" id="{ADF08F6E-57EC-417B-A9ED-38A10E8CE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" y="2909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2" name="Oval 156">
                <a:extLst>
                  <a:ext uri="{FF2B5EF4-FFF2-40B4-BE49-F238E27FC236}">
                    <a16:creationId xmlns:a16="http://schemas.microsoft.com/office/drawing/2014/main" id="{AFA1C421-1F2D-4A00-B541-202BD0145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" y="2870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3" name="Oval 157">
                <a:extLst>
                  <a:ext uri="{FF2B5EF4-FFF2-40B4-BE49-F238E27FC236}">
                    <a16:creationId xmlns:a16="http://schemas.microsoft.com/office/drawing/2014/main" id="{E2891A5A-C98F-4CD9-86C1-5507779E2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2824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4" name="Oval 158">
                <a:extLst>
                  <a:ext uri="{FF2B5EF4-FFF2-40B4-BE49-F238E27FC236}">
                    <a16:creationId xmlns:a16="http://schemas.microsoft.com/office/drawing/2014/main" id="{5B09F5E9-B2C8-4D07-A871-E4F1E3AF7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" y="2775"/>
                <a:ext cx="23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5" name="Oval 159">
                <a:extLst>
                  <a:ext uri="{FF2B5EF4-FFF2-40B4-BE49-F238E27FC236}">
                    <a16:creationId xmlns:a16="http://schemas.microsoft.com/office/drawing/2014/main" id="{1588564A-06F7-466D-BE51-216A9B9BE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2724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6" name="Oval 160">
                <a:extLst>
                  <a:ext uri="{FF2B5EF4-FFF2-40B4-BE49-F238E27FC236}">
                    <a16:creationId xmlns:a16="http://schemas.microsoft.com/office/drawing/2014/main" id="{1BB256E0-A7A2-4BAD-856C-58563040A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" y="2665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7" name="Oval 161">
                <a:extLst>
                  <a:ext uri="{FF2B5EF4-FFF2-40B4-BE49-F238E27FC236}">
                    <a16:creationId xmlns:a16="http://schemas.microsoft.com/office/drawing/2014/main" id="{179C5AD3-648F-4B2B-A5FE-C159D9067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608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8" name="Oval 162">
                <a:extLst>
                  <a:ext uri="{FF2B5EF4-FFF2-40B4-BE49-F238E27FC236}">
                    <a16:creationId xmlns:a16="http://schemas.microsoft.com/office/drawing/2014/main" id="{52041695-2EBF-44DD-B206-F902207F1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" y="2546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9" name="Oval 163">
                <a:extLst>
                  <a:ext uri="{FF2B5EF4-FFF2-40B4-BE49-F238E27FC236}">
                    <a16:creationId xmlns:a16="http://schemas.microsoft.com/office/drawing/2014/main" id="{9D3BA3C3-3C6B-49BE-8C48-B1E5E8A36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0" name="Oval 164">
                <a:extLst>
                  <a:ext uri="{FF2B5EF4-FFF2-40B4-BE49-F238E27FC236}">
                    <a16:creationId xmlns:a16="http://schemas.microsoft.com/office/drawing/2014/main" id="{7A2929A4-EA18-4947-8E84-BE8013D47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2419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1" name="Oval 165">
                <a:extLst>
                  <a:ext uri="{FF2B5EF4-FFF2-40B4-BE49-F238E27FC236}">
                    <a16:creationId xmlns:a16="http://schemas.microsoft.com/office/drawing/2014/main" id="{85E91063-F920-478D-A202-E29859B58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2" name="Oval 166">
                <a:extLst>
                  <a:ext uri="{FF2B5EF4-FFF2-40B4-BE49-F238E27FC236}">
                    <a16:creationId xmlns:a16="http://schemas.microsoft.com/office/drawing/2014/main" id="{B5F0B815-308A-4DF9-8C7A-61A6F067A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" y="2292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3" name="Oval 167">
                <a:extLst>
                  <a:ext uri="{FF2B5EF4-FFF2-40B4-BE49-F238E27FC236}">
                    <a16:creationId xmlns:a16="http://schemas.microsoft.com/office/drawing/2014/main" id="{0E0862A3-F8AD-4A49-9431-DAFC81574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230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4" name="Oval 168">
                <a:extLst>
                  <a:ext uri="{FF2B5EF4-FFF2-40B4-BE49-F238E27FC236}">
                    <a16:creationId xmlns:a16="http://schemas.microsoft.com/office/drawing/2014/main" id="{BD0FAC38-8355-4C2A-86CD-3F0A4F199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" y="2169"/>
                <a:ext cx="21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5" name="Oval 169">
                <a:extLst>
                  <a:ext uri="{FF2B5EF4-FFF2-40B4-BE49-F238E27FC236}">
                    <a16:creationId xmlns:a16="http://schemas.microsoft.com/office/drawing/2014/main" id="{3DF9CA65-39F2-48C4-898A-AB9F09EAD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" y="2110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6" name="Oval 170">
                <a:extLst>
                  <a:ext uri="{FF2B5EF4-FFF2-40B4-BE49-F238E27FC236}">
                    <a16:creationId xmlns:a16="http://schemas.microsoft.com/office/drawing/2014/main" id="{F6471E54-9D67-4A17-92A2-CD12F6034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" y="2051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7" name="Oval 171">
                <a:extLst>
                  <a:ext uri="{FF2B5EF4-FFF2-40B4-BE49-F238E27FC236}">
                    <a16:creationId xmlns:a16="http://schemas.microsoft.com/office/drawing/2014/main" id="{C696E426-A891-499F-ABF9-C45F5AD10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" y="1997"/>
                <a:ext cx="13" cy="1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8" name="Oval 172">
                <a:extLst>
                  <a:ext uri="{FF2B5EF4-FFF2-40B4-BE49-F238E27FC236}">
                    <a16:creationId xmlns:a16="http://schemas.microsoft.com/office/drawing/2014/main" id="{B0405AE4-A458-4B1C-8AA5-201BA40A7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" y="1942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9" name="Oval 173">
                <a:extLst>
                  <a:ext uri="{FF2B5EF4-FFF2-40B4-BE49-F238E27FC236}">
                    <a16:creationId xmlns:a16="http://schemas.microsoft.com/office/drawing/2014/main" id="{5E93230D-177D-443C-BF15-CE85E09D8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" y="1892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0" name="Oval 174">
                <a:extLst>
                  <a:ext uri="{FF2B5EF4-FFF2-40B4-BE49-F238E27FC236}">
                    <a16:creationId xmlns:a16="http://schemas.microsoft.com/office/drawing/2014/main" id="{6BB17D7F-0FA8-4B9A-84E8-D6171F640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" y="1846"/>
                <a:ext cx="17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1" name="Oval 175">
                <a:extLst>
                  <a:ext uri="{FF2B5EF4-FFF2-40B4-BE49-F238E27FC236}">
                    <a16:creationId xmlns:a16="http://schemas.microsoft.com/office/drawing/2014/main" id="{3CD24931-3F72-42AD-9F63-ED4521B40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" y="1801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2" name="Oval 176">
                <a:extLst>
                  <a:ext uri="{FF2B5EF4-FFF2-40B4-BE49-F238E27FC236}">
                    <a16:creationId xmlns:a16="http://schemas.microsoft.com/office/drawing/2014/main" id="{121FFE67-05AD-4EF7-AA1E-40D2A0406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1764"/>
                <a:ext cx="22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3" name="Oval 177">
                <a:extLst>
                  <a:ext uri="{FF2B5EF4-FFF2-40B4-BE49-F238E27FC236}">
                    <a16:creationId xmlns:a16="http://schemas.microsoft.com/office/drawing/2014/main" id="{C841093C-2D9D-4195-925B-5349006C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" y="173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4" name="Oval 178">
                <a:extLst>
                  <a:ext uri="{FF2B5EF4-FFF2-40B4-BE49-F238E27FC236}">
                    <a16:creationId xmlns:a16="http://schemas.microsoft.com/office/drawing/2014/main" id="{0351E2AE-2F26-4F8C-A18C-20438305F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" y="170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5" name="Oval 179">
                <a:extLst>
                  <a:ext uri="{FF2B5EF4-FFF2-40B4-BE49-F238E27FC236}">
                    <a16:creationId xmlns:a16="http://schemas.microsoft.com/office/drawing/2014/main" id="{23FC5521-EAB9-44C7-810A-20FBE1B0D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" y="168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6" name="Oval 180">
                <a:extLst>
                  <a:ext uri="{FF2B5EF4-FFF2-40B4-BE49-F238E27FC236}">
                    <a16:creationId xmlns:a16="http://schemas.microsoft.com/office/drawing/2014/main" id="{66E3FD28-C837-4EAD-AA5A-A12EB7B30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" y="1665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7" name="Oval 181">
                <a:extLst>
                  <a:ext uri="{FF2B5EF4-FFF2-40B4-BE49-F238E27FC236}">
                    <a16:creationId xmlns:a16="http://schemas.microsoft.com/office/drawing/2014/main" id="{9E88766D-F4CD-49B7-9700-C3486702B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" y="1652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8" name="Oval 182">
                <a:extLst>
                  <a:ext uri="{FF2B5EF4-FFF2-40B4-BE49-F238E27FC236}">
                    <a16:creationId xmlns:a16="http://schemas.microsoft.com/office/drawing/2014/main" id="{909BF49B-9C1B-4DF0-97D7-E7C0E7C31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7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9" name="Oval 183">
                <a:extLst>
                  <a:ext uri="{FF2B5EF4-FFF2-40B4-BE49-F238E27FC236}">
                    <a16:creationId xmlns:a16="http://schemas.microsoft.com/office/drawing/2014/main" id="{7AEF9BB8-8111-460F-8653-847977EE9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0" name="Oval 184">
                <a:extLst>
                  <a:ext uri="{FF2B5EF4-FFF2-40B4-BE49-F238E27FC236}">
                    <a16:creationId xmlns:a16="http://schemas.microsoft.com/office/drawing/2014/main" id="{3BC5D843-F739-4CA8-8498-CDC133ABD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" y="1651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1" name="Oval 185">
                <a:extLst>
                  <a:ext uri="{FF2B5EF4-FFF2-40B4-BE49-F238E27FC236}">
                    <a16:creationId xmlns:a16="http://schemas.microsoft.com/office/drawing/2014/main" id="{8B6AF6B5-7322-4017-928C-EC427469A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" y="1664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2" name="Oval 186">
                <a:extLst>
                  <a:ext uri="{FF2B5EF4-FFF2-40B4-BE49-F238E27FC236}">
                    <a16:creationId xmlns:a16="http://schemas.microsoft.com/office/drawing/2014/main" id="{9AAAA41E-7419-4F46-9082-F19D20A94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" y="1682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3" name="Oval 187">
                <a:extLst>
                  <a:ext uri="{FF2B5EF4-FFF2-40B4-BE49-F238E27FC236}">
                    <a16:creationId xmlns:a16="http://schemas.microsoft.com/office/drawing/2014/main" id="{2BA4010E-D895-4D26-B507-32098192A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" y="1702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4" name="Oval 188">
                <a:extLst>
                  <a:ext uri="{FF2B5EF4-FFF2-40B4-BE49-F238E27FC236}">
                    <a16:creationId xmlns:a16="http://schemas.microsoft.com/office/drawing/2014/main" id="{BE291A01-0968-4B5B-9241-C2EC28359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8" y="1731"/>
                <a:ext cx="23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5" name="Oval 189">
                <a:extLst>
                  <a:ext uri="{FF2B5EF4-FFF2-40B4-BE49-F238E27FC236}">
                    <a16:creationId xmlns:a16="http://schemas.microsoft.com/office/drawing/2014/main" id="{CD891901-B227-4E3D-BA21-A08C3841FB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176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6" name="Oval 190">
                <a:extLst>
                  <a:ext uri="{FF2B5EF4-FFF2-40B4-BE49-F238E27FC236}">
                    <a16:creationId xmlns:a16="http://schemas.microsoft.com/office/drawing/2014/main" id="{B7CFECC8-190F-4139-AEC3-89C1721EA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1" y="1798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7" name="Oval 191">
                <a:extLst>
                  <a:ext uri="{FF2B5EF4-FFF2-40B4-BE49-F238E27FC236}">
                    <a16:creationId xmlns:a16="http://schemas.microsoft.com/office/drawing/2014/main" id="{D4BE1AEB-2CC1-459E-8E4C-AA340C3FB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2" y="184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8" name="Oval 192">
                <a:extLst>
                  <a:ext uri="{FF2B5EF4-FFF2-40B4-BE49-F238E27FC236}">
                    <a16:creationId xmlns:a16="http://schemas.microsoft.com/office/drawing/2014/main" id="{307CC5F5-7A68-4A7D-ACE0-FE5BCA80A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6" y="1888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9" name="Oval 193">
                <a:extLst>
                  <a:ext uri="{FF2B5EF4-FFF2-40B4-BE49-F238E27FC236}">
                    <a16:creationId xmlns:a16="http://schemas.microsoft.com/office/drawing/2014/main" id="{7CFEF26B-A6CA-436A-B016-961B185D2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939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0" name="Oval 194">
                <a:extLst>
                  <a:ext uri="{FF2B5EF4-FFF2-40B4-BE49-F238E27FC236}">
                    <a16:creationId xmlns:a16="http://schemas.microsoft.com/office/drawing/2014/main" id="{16829CA4-4E6D-46AE-BD07-81A66B2D1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2" y="1993"/>
                <a:ext cx="22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1" name="Oval 195">
                <a:extLst>
                  <a:ext uri="{FF2B5EF4-FFF2-40B4-BE49-F238E27FC236}">
                    <a16:creationId xmlns:a16="http://schemas.microsoft.com/office/drawing/2014/main" id="{B44E6ABC-CB5C-4D37-AC97-47320CD1F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2046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2" name="Oval 196">
                <a:extLst>
                  <a:ext uri="{FF2B5EF4-FFF2-40B4-BE49-F238E27FC236}">
                    <a16:creationId xmlns:a16="http://schemas.microsoft.com/office/drawing/2014/main" id="{8B44B933-767C-44F6-AE08-B98A27DB9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5" y="2105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3" name="Oval 197">
                <a:extLst>
                  <a:ext uri="{FF2B5EF4-FFF2-40B4-BE49-F238E27FC236}">
                    <a16:creationId xmlns:a16="http://schemas.microsoft.com/office/drawing/2014/main" id="{30894005-923E-4419-B57D-DBFBDE1F8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" y="2164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4" name="Oval 198">
                <a:extLst>
                  <a:ext uri="{FF2B5EF4-FFF2-40B4-BE49-F238E27FC236}">
                    <a16:creationId xmlns:a16="http://schemas.microsoft.com/office/drawing/2014/main" id="{E5EE3BCA-6DD9-47FB-ACF9-1B94C329C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6" y="2226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5" name="Oval 199">
                <a:extLst>
                  <a:ext uri="{FF2B5EF4-FFF2-40B4-BE49-F238E27FC236}">
                    <a16:creationId xmlns:a16="http://schemas.microsoft.com/office/drawing/2014/main" id="{0DC8C773-A744-4713-A6F2-766505C4D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28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6" name="Oval 200">
                <a:extLst>
                  <a:ext uri="{FF2B5EF4-FFF2-40B4-BE49-F238E27FC236}">
                    <a16:creationId xmlns:a16="http://schemas.microsoft.com/office/drawing/2014/main" id="{054F379E-508E-4EC6-8D16-4CA1362A0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2360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7" name="Oval 201">
                <a:extLst>
                  <a:ext uri="{FF2B5EF4-FFF2-40B4-BE49-F238E27FC236}">
                    <a16:creationId xmlns:a16="http://schemas.microsoft.com/office/drawing/2014/main" id="{82AD3A8A-29A6-4601-9294-242B3EA85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2419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8" name="Oval 202">
                <a:extLst>
                  <a:ext uri="{FF2B5EF4-FFF2-40B4-BE49-F238E27FC236}">
                    <a16:creationId xmlns:a16="http://schemas.microsoft.com/office/drawing/2014/main" id="{8436C726-8439-41FE-BF9D-6537149F7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2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9" name="Oval 203">
                <a:extLst>
                  <a:ext uri="{FF2B5EF4-FFF2-40B4-BE49-F238E27FC236}">
                    <a16:creationId xmlns:a16="http://schemas.microsoft.com/office/drawing/2014/main" id="{5097E8CC-D127-4FA3-B444-0799D7CD2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9" y="2546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00" name="Oval 204">
                <a:extLst>
                  <a:ext uri="{FF2B5EF4-FFF2-40B4-BE49-F238E27FC236}">
                    <a16:creationId xmlns:a16="http://schemas.microsoft.com/office/drawing/2014/main" id="{7D3C2269-F9FF-46CC-8412-ABA025A98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2608"/>
                <a:ext cx="21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10" name="Oval 206">
              <a:extLst>
                <a:ext uri="{FF2B5EF4-FFF2-40B4-BE49-F238E27FC236}">
                  <a16:creationId xmlns:a16="http://schemas.microsoft.com/office/drawing/2014/main" id="{A4E18B80-02E6-4E92-8884-6C235B9C3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2667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Oval 207">
              <a:extLst>
                <a:ext uri="{FF2B5EF4-FFF2-40B4-BE49-F238E27FC236}">
                  <a16:creationId xmlns:a16="http://schemas.microsoft.com/office/drawing/2014/main" id="{DD9CD63D-B44B-4F38-B45A-707A9826F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2726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Oval 208">
              <a:extLst>
                <a:ext uri="{FF2B5EF4-FFF2-40B4-BE49-F238E27FC236}">
                  <a16:creationId xmlns:a16="http://schemas.microsoft.com/office/drawing/2014/main" id="{4DAE639D-A3C8-4BF0-9D0F-DB530A290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" y="2779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Oval 209">
              <a:extLst>
                <a:ext uri="{FF2B5EF4-FFF2-40B4-BE49-F238E27FC236}">
                  <a16:creationId xmlns:a16="http://schemas.microsoft.com/office/drawing/2014/main" id="{A1A38F8D-272E-4325-89AD-A6A2B9D21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7" y="282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Oval 210">
              <a:extLst>
                <a:ext uri="{FF2B5EF4-FFF2-40B4-BE49-F238E27FC236}">
                  <a16:creationId xmlns:a16="http://schemas.microsoft.com/office/drawing/2014/main" id="{40B1CEE7-7386-4A14-8CE4-C24CA67D1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5" y="2877"/>
              <a:ext cx="26" cy="2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Oval 211">
              <a:extLst>
                <a:ext uri="{FF2B5EF4-FFF2-40B4-BE49-F238E27FC236}">
                  <a16:creationId xmlns:a16="http://schemas.microsoft.com/office/drawing/2014/main" id="{B1C769E8-DDE1-4E6B-8AA2-2BF3C994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2925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Oval 212">
              <a:extLst>
                <a:ext uri="{FF2B5EF4-FFF2-40B4-BE49-F238E27FC236}">
                  <a16:creationId xmlns:a16="http://schemas.microsoft.com/office/drawing/2014/main" id="{B8B2E9CB-BA32-47A1-9BC5-3F14F8129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" y="2963"/>
              <a:ext cx="25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Oval 213">
              <a:extLst>
                <a:ext uri="{FF2B5EF4-FFF2-40B4-BE49-F238E27FC236}">
                  <a16:creationId xmlns:a16="http://schemas.microsoft.com/office/drawing/2014/main" id="{36FDD5A7-5342-4F18-901D-1531FE3C1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3000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Oval 214">
              <a:extLst>
                <a:ext uri="{FF2B5EF4-FFF2-40B4-BE49-F238E27FC236}">
                  <a16:creationId xmlns:a16="http://schemas.microsoft.com/office/drawing/2014/main" id="{25810150-86F4-4C33-98D5-E9D0FF4A6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3032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Oval 215">
              <a:extLst>
                <a:ext uri="{FF2B5EF4-FFF2-40B4-BE49-F238E27FC236}">
                  <a16:creationId xmlns:a16="http://schemas.microsoft.com/office/drawing/2014/main" id="{4FD907DC-5552-4BC4-9227-A438BCDFE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3057"/>
              <a:ext cx="27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Oval 216">
              <a:extLst>
                <a:ext uri="{FF2B5EF4-FFF2-40B4-BE49-F238E27FC236}">
                  <a16:creationId xmlns:a16="http://schemas.microsoft.com/office/drawing/2014/main" id="{1937F587-C2DE-47D7-946C-CE6654735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" y="3082"/>
              <a:ext cx="22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Oval 217">
              <a:extLst>
                <a:ext uri="{FF2B5EF4-FFF2-40B4-BE49-F238E27FC236}">
                  <a16:creationId xmlns:a16="http://schemas.microsoft.com/office/drawing/2014/main" id="{0F2F946A-EAE7-4F80-9065-2D687ABF6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" y="3098"/>
              <a:ext cx="24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Oval 218">
              <a:extLst>
                <a:ext uri="{FF2B5EF4-FFF2-40B4-BE49-F238E27FC236}">
                  <a16:creationId xmlns:a16="http://schemas.microsoft.com/office/drawing/2014/main" id="{C38E1D12-DA3E-487E-A027-A2FD2CAE9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" y="310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Oval 219">
              <a:extLst>
                <a:ext uri="{FF2B5EF4-FFF2-40B4-BE49-F238E27FC236}">
                  <a16:creationId xmlns:a16="http://schemas.microsoft.com/office/drawing/2014/main" id="{1C8F94EB-13EC-47CB-84A2-95D5EDEC9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" y="3115"/>
              <a:ext cx="26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Oval 220">
              <a:extLst>
                <a:ext uri="{FF2B5EF4-FFF2-40B4-BE49-F238E27FC236}">
                  <a16:creationId xmlns:a16="http://schemas.microsoft.com/office/drawing/2014/main" id="{3128652D-008F-4BBD-BBE9-32661C62C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3121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Oval 221">
              <a:extLst>
                <a:ext uri="{FF2B5EF4-FFF2-40B4-BE49-F238E27FC236}">
                  <a16:creationId xmlns:a16="http://schemas.microsoft.com/office/drawing/2014/main" id="{0F6558BA-DF2E-47A4-BA9E-9D2A10A87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113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Oval 222">
              <a:extLst>
                <a:ext uri="{FF2B5EF4-FFF2-40B4-BE49-F238E27FC236}">
                  <a16:creationId xmlns:a16="http://schemas.microsoft.com/office/drawing/2014/main" id="{D0C5E95F-FE83-4DB8-9EFE-D5549687E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" y="3105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4" name="Oval 223">
              <a:extLst>
                <a:ext uri="{FF2B5EF4-FFF2-40B4-BE49-F238E27FC236}">
                  <a16:creationId xmlns:a16="http://schemas.microsoft.com/office/drawing/2014/main" id="{8460B95F-7EEE-48B1-AAAE-96D112C06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3093"/>
              <a:ext cx="18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5" name="Oval 224">
              <a:extLst>
                <a:ext uri="{FF2B5EF4-FFF2-40B4-BE49-F238E27FC236}">
                  <a16:creationId xmlns:a16="http://schemas.microsoft.com/office/drawing/2014/main" id="{C34C3F79-0B1C-4154-BD0A-69B86E45F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" y="3075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6" name="Oval 225">
              <a:extLst>
                <a:ext uri="{FF2B5EF4-FFF2-40B4-BE49-F238E27FC236}">
                  <a16:creationId xmlns:a16="http://schemas.microsoft.com/office/drawing/2014/main" id="{4FC2F190-99D3-463E-95C5-591BE16A1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" y="3048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7" name="Oval 226">
              <a:extLst>
                <a:ext uri="{FF2B5EF4-FFF2-40B4-BE49-F238E27FC236}">
                  <a16:creationId xmlns:a16="http://schemas.microsoft.com/office/drawing/2014/main" id="{919DFBA0-41CE-491B-A92B-44308C1B2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" y="3017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8" name="Oval 227">
              <a:extLst>
                <a:ext uri="{FF2B5EF4-FFF2-40B4-BE49-F238E27FC236}">
                  <a16:creationId xmlns:a16="http://schemas.microsoft.com/office/drawing/2014/main" id="{F245C993-C74E-483C-937D-CB86EAA2E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" y="2985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9" name="Oval 228">
              <a:extLst>
                <a:ext uri="{FF2B5EF4-FFF2-40B4-BE49-F238E27FC236}">
                  <a16:creationId xmlns:a16="http://schemas.microsoft.com/office/drawing/2014/main" id="{827F87CD-8658-42D4-9EB9-3FA9A496E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" y="2946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" name="Oval 229">
              <a:extLst>
                <a:ext uri="{FF2B5EF4-FFF2-40B4-BE49-F238E27FC236}">
                  <a16:creationId xmlns:a16="http://schemas.microsoft.com/office/drawing/2014/main" id="{CBCFC791-E362-48EB-A4E6-633B50FBF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" y="2903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" name="Oval 230">
              <a:extLst>
                <a:ext uri="{FF2B5EF4-FFF2-40B4-BE49-F238E27FC236}">
                  <a16:creationId xmlns:a16="http://schemas.microsoft.com/office/drawing/2014/main" id="{0178ECD5-F755-4D47-BD7A-7D680ACFF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" y="285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2" name="Oval 231">
              <a:extLst>
                <a:ext uri="{FF2B5EF4-FFF2-40B4-BE49-F238E27FC236}">
                  <a16:creationId xmlns:a16="http://schemas.microsoft.com/office/drawing/2014/main" id="{E312E12E-E3EF-460F-8B3B-6B7F7D12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2809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3" name="Oval 232">
              <a:extLst>
                <a:ext uri="{FF2B5EF4-FFF2-40B4-BE49-F238E27FC236}">
                  <a16:creationId xmlns:a16="http://schemas.microsoft.com/office/drawing/2014/main" id="{34BAA32A-8C81-46A6-AE25-4CF6A30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2754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" name="Oval 233">
              <a:extLst>
                <a:ext uri="{FF2B5EF4-FFF2-40B4-BE49-F238E27FC236}">
                  <a16:creationId xmlns:a16="http://schemas.microsoft.com/office/drawing/2014/main" id="{E38D589C-6702-4735-9635-DF6574480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" y="2700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5" name="Oval 234">
              <a:extLst>
                <a:ext uri="{FF2B5EF4-FFF2-40B4-BE49-F238E27FC236}">
                  <a16:creationId xmlns:a16="http://schemas.microsoft.com/office/drawing/2014/main" id="{BD92DF73-1087-4D86-B3E9-361D9BD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" y="264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6" name="Oval 235">
              <a:extLst>
                <a:ext uri="{FF2B5EF4-FFF2-40B4-BE49-F238E27FC236}">
                  <a16:creationId xmlns:a16="http://schemas.microsoft.com/office/drawing/2014/main" id="{C14D6C93-2C9B-4212-B595-80F2CEDED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" y="2582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" name="Oval 236">
              <a:extLst>
                <a:ext uri="{FF2B5EF4-FFF2-40B4-BE49-F238E27FC236}">
                  <a16:creationId xmlns:a16="http://schemas.microsoft.com/office/drawing/2014/main" id="{DFEDE86C-F6D6-4423-852F-EBFE9DA44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520"/>
              <a:ext cx="13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" name="Oval 237">
              <a:extLst>
                <a:ext uri="{FF2B5EF4-FFF2-40B4-BE49-F238E27FC236}">
                  <a16:creationId xmlns:a16="http://schemas.microsoft.com/office/drawing/2014/main" id="{C3C3CCFB-B76D-44E0-B118-1289F9617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456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" name="Oval 238">
              <a:extLst>
                <a:ext uri="{FF2B5EF4-FFF2-40B4-BE49-F238E27FC236}">
                  <a16:creationId xmlns:a16="http://schemas.microsoft.com/office/drawing/2014/main" id="{0106FC08-9CA9-42D9-9789-D02105A35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92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" name="Oval 239">
              <a:extLst>
                <a:ext uri="{FF2B5EF4-FFF2-40B4-BE49-F238E27FC236}">
                  <a16:creationId xmlns:a16="http://schemas.microsoft.com/office/drawing/2014/main" id="{14614254-79EF-4DB5-8F0A-1B143B56C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2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" name="Oval 240">
              <a:extLst>
                <a:ext uri="{FF2B5EF4-FFF2-40B4-BE49-F238E27FC236}">
                  <a16:creationId xmlns:a16="http://schemas.microsoft.com/office/drawing/2014/main" id="{30C40CEA-A138-457E-A4D9-E34274B8D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26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6" name="Oval 241">
              <a:extLst>
                <a:ext uri="{FF2B5EF4-FFF2-40B4-BE49-F238E27FC236}">
                  <a16:creationId xmlns:a16="http://schemas.microsoft.com/office/drawing/2014/main" id="{8ABE0CA2-1F51-4D0F-B7F2-192701357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204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7" name="Oval 242">
              <a:extLst>
                <a:ext uri="{FF2B5EF4-FFF2-40B4-BE49-F238E27FC236}">
                  <a16:creationId xmlns:a16="http://schemas.microsoft.com/office/drawing/2014/main" id="{B0E1EBA9-7DFB-463C-A4C1-919A311D5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" y="214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" name="Oval 243">
              <a:extLst>
                <a:ext uri="{FF2B5EF4-FFF2-40B4-BE49-F238E27FC236}">
                  <a16:creationId xmlns:a16="http://schemas.microsoft.com/office/drawing/2014/main" id="{7213D53E-4319-4ACE-BCBE-6473D44E4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08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" name="Oval 244">
              <a:extLst>
                <a:ext uri="{FF2B5EF4-FFF2-40B4-BE49-F238E27FC236}">
                  <a16:creationId xmlns:a16="http://schemas.microsoft.com/office/drawing/2014/main" id="{9C2E483F-ADCF-41CC-9DBE-AEBDFAA7D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" y="202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" name="Oval 245">
              <a:extLst>
                <a:ext uri="{FF2B5EF4-FFF2-40B4-BE49-F238E27FC236}">
                  <a16:creationId xmlns:a16="http://schemas.microsoft.com/office/drawing/2014/main" id="{F4CE57BB-31AA-4B49-A1D7-33358C527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1967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" name="Oval 246">
              <a:extLst>
                <a:ext uri="{FF2B5EF4-FFF2-40B4-BE49-F238E27FC236}">
                  <a16:creationId xmlns:a16="http://schemas.microsoft.com/office/drawing/2014/main" id="{64FF323F-7D6D-45E2-812C-9C7A3D64A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191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" name="Oval 247">
              <a:extLst>
                <a:ext uri="{FF2B5EF4-FFF2-40B4-BE49-F238E27FC236}">
                  <a16:creationId xmlns:a16="http://schemas.microsoft.com/office/drawing/2014/main" id="{4A490522-821D-4AF4-B975-4D6D2712B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" y="1865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3" name="Oval 248">
              <a:extLst>
                <a:ext uri="{FF2B5EF4-FFF2-40B4-BE49-F238E27FC236}">
                  <a16:creationId xmlns:a16="http://schemas.microsoft.com/office/drawing/2014/main" id="{CC827B05-F304-4263-8A07-A8FEFD90C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" y="1818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4" name="Oval 249">
              <a:extLst>
                <a:ext uri="{FF2B5EF4-FFF2-40B4-BE49-F238E27FC236}">
                  <a16:creationId xmlns:a16="http://schemas.microsoft.com/office/drawing/2014/main" id="{9CEEF059-0872-4E2F-AFDD-D5D37447E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" y="1776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5" name="Oval 250">
              <a:extLst>
                <a:ext uri="{FF2B5EF4-FFF2-40B4-BE49-F238E27FC236}">
                  <a16:creationId xmlns:a16="http://schemas.microsoft.com/office/drawing/2014/main" id="{B0ACBF5E-69DD-4FCC-B8D5-05690C9A3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1738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6" name="Oval 251">
              <a:extLst>
                <a:ext uri="{FF2B5EF4-FFF2-40B4-BE49-F238E27FC236}">
                  <a16:creationId xmlns:a16="http://schemas.microsoft.com/office/drawing/2014/main" id="{9E72B802-E2CA-457C-90FB-7FA0D5C31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" y="1702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7" name="Oval 252">
              <a:extLst>
                <a:ext uri="{FF2B5EF4-FFF2-40B4-BE49-F238E27FC236}">
                  <a16:creationId xmlns:a16="http://schemas.microsoft.com/office/drawing/2014/main" id="{70F3D687-0691-42C9-BB3C-055F90B14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" y="167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8" name="Oval 253">
              <a:extLst>
                <a:ext uri="{FF2B5EF4-FFF2-40B4-BE49-F238E27FC236}">
                  <a16:creationId xmlns:a16="http://schemas.microsoft.com/office/drawing/2014/main" id="{130BE44F-D310-49E9-A8F2-94817FB4E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165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9" name="Oval 254">
              <a:extLst>
                <a:ext uri="{FF2B5EF4-FFF2-40B4-BE49-F238E27FC236}">
                  <a16:creationId xmlns:a16="http://schemas.microsoft.com/office/drawing/2014/main" id="{9E67EE7D-C264-4AF8-A13F-6FFCAC3B6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" y="1630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0" name="Oval 255">
              <a:extLst>
                <a:ext uri="{FF2B5EF4-FFF2-40B4-BE49-F238E27FC236}">
                  <a16:creationId xmlns:a16="http://schemas.microsoft.com/office/drawing/2014/main" id="{F24F927A-00B7-4943-8588-8A50F47C1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" y="1613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330CC3A2-67D3-4DC0-90CB-2F7483D91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" y="160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2" name="Oval 257">
              <a:extLst>
                <a:ext uri="{FF2B5EF4-FFF2-40B4-BE49-F238E27FC236}">
                  <a16:creationId xmlns:a16="http://schemas.microsoft.com/office/drawing/2014/main" id="{B54039C9-AFA1-4D0D-8A9E-94B15E473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1599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3" name="Oval 258">
              <a:extLst>
                <a:ext uri="{FF2B5EF4-FFF2-40B4-BE49-F238E27FC236}">
                  <a16:creationId xmlns:a16="http://schemas.microsoft.com/office/drawing/2014/main" id="{4B9C736F-E1C4-4E90-AF50-C1F714A58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" y="160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4" name="Oval 259">
              <a:extLst>
                <a:ext uri="{FF2B5EF4-FFF2-40B4-BE49-F238E27FC236}">
                  <a16:creationId xmlns:a16="http://schemas.microsoft.com/office/drawing/2014/main" id="{CFD73C5D-3CD5-4ABC-880C-D093454CB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160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5" name="Oval 260">
              <a:extLst>
                <a:ext uri="{FF2B5EF4-FFF2-40B4-BE49-F238E27FC236}">
                  <a16:creationId xmlns:a16="http://schemas.microsoft.com/office/drawing/2014/main" id="{DA6B1182-D7B3-4455-8E5B-1072032E8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" y="1620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6" name="Oval 261">
              <a:extLst>
                <a:ext uri="{FF2B5EF4-FFF2-40B4-BE49-F238E27FC236}">
                  <a16:creationId xmlns:a16="http://schemas.microsoft.com/office/drawing/2014/main" id="{8BD3D4B8-3D47-4E7E-9801-E5296F455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1638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7" name="Oval 262">
              <a:extLst>
                <a:ext uri="{FF2B5EF4-FFF2-40B4-BE49-F238E27FC236}">
                  <a16:creationId xmlns:a16="http://schemas.microsoft.com/office/drawing/2014/main" id="{0E5AE062-88A6-401C-8D33-69670EE51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1657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8" name="Oval 263">
              <a:extLst>
                <a:ext uri="{FF2B5EF4-FFF2-40B4-BE49-F238E27FC236}">
                  <a16:creationId xmlns:a16="http://schemas.microsoft.com/office/drawing/2014/main" id="{B1FEB310-6655-4D73-9592-C944E36EC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" y="16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9" name="Oval 264">
              <a:extLst>
                <a:ext uri="{FF2B5EF4-FFF2-40B4-BE49-F238E27FC236}">
                  <a16:creationId xmlns:a16="http://schemas.microsoft.com/office/drawing/2014/main" id="{B78D72CA-65A6-4DBB-98FF-CEEA5BCA9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" y="1719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0" name="Oval 265">
              <a:extLst>
                <a:ext uri="{FF2B5EF4-FFF2-40B4-BE49-F238E27FC236}">
                  <a16:creationId xmlns:a16="http://schemas.microsoft.com/office/drawing/2014/main" id="{6A8F98B7-9370-4883-8FC9-989AB8690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5" y="1754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1" name="Oval 266">
              <a:extLst>
                <a:ext uri="{FF2B5EF4-FFF2-40B4-BE49-F238E27FC236}">
                  <a16:creationId xmlns:a16="http://schemas.microsoft.com/office/drawing/2014/main" id="{8B2265CF-9D1C-47FE-BA8C-A8EC47550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" y="1797"/>
              <a:ext cx="13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2" name="Oval 267">
              <a:extLst>
                <a:ext uri="{FF2B5EF4-FFF2-40B4-BE49-F238E27FC236}">
                  <a16:creationId xmlns:a16="http://schemas.microsoft.com/office/drawing/2014/main" id="{060D5057-B6D5-4CC6-AC08-B765C7494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1838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3" name="Oval 268">
              <a:extLst>
                <a:ext uri="{FF2B5EF4-FFF2-40B4-BE49-F238E27FC236}">
                  <a16:creationId xmlns:a16="http://schemas.microsoft.com/office/drawing/2014/main" id="{AD554A09-B58C-4CB0-9B59-9B1E938BE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" y="1886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4" name="Oval 269">
              <a:extLst>
                <a:ext uri="{FF2B5EF4-FFF2-40B4-BE49-F238E27FC236}">
                  <a16:creationId xmlns:a16="http://schemas.microsoft.com/office/drawing/2014/main" id="{46537406-38F9-493F-849B-44AAFA2F8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1939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5" name="Oval 270">
              <a:extLst>
                <a:ext uri="{FF2B5EF4-FFF2-40B4-BE49-F238E27FC236}">
                  <a16:creationId xmlns:a16="http://schemas.microsoft.com/office/drawing/2014/main" id="{F00FEB62-F816-4133-8C73-9AAFA206C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3" y="1995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6" name="Oval 271">
              <a:extLst>
                <a:ext uri="{FF2B5EF4-FFF2-40B4-BE49-F238E27FC236}">
                  <a16:creationId xmlns:a16="http://schemas.microsoft.com/office/drawing/2014/main" id="{C0B9DE04-7B65-4C69-A7DA-3B1DFA106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9" y="205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7" name="Oval 272">
              <a:extLst>
                <a:ext uri="{FF2B5EF4-FFF2-40B4-BE49-F238E27FC236}">
                  <a16:creationId xmlns:a16="http://schemas.microsoft.com/office/drawing/2014/main" id="{A4352A84-B090-4DE3-845F-0A7282ED6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109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8" name="Oval 273">
              <a:extLst>
                <a:ext uri="{FF2B5EF4-FFF2-40B4-BE49-F238E27FC236}">
                  <a16:creationId xmlns:a16="http://schemas.microsoft.com/office/drawing/2014/main" id="{6C8D65A5-4ACF-48A5-9C67-9FAF54A3F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2168"/>
              <a:ext cx="21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9" name="Oval 274">
              <a:extLst>
                <a:ext uri="{FF2B5EF4-FFF2-40B4-BE49-F238E27FC236}">
                  <a16:creationId xmlns:a16="http://schemas.microsoft.com/office/drawing/2014/main" id="{63B95924-3FC9-47F3-9C24-264CBB9F7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230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0" name="Oval 275">
              <a:extLst>
                <a:ext uri="{FF2B5EF4-FFF2-40B4-BE49-F238E27FC236}">
                  <a16:creationId xmlns:a16="http://schemas.microsoft.com/office/drawing/2014/main" id="{7D4967BD-0AF2-4BBC-98BB-3DD12DECD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9" y="2292"/>
              <a:ext cx="26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1" name="Oval 276">
              <a:extLst>
                <a:ext uri="{FF2B5EF4-FFF2-40B4-BE49-F238E27FC236}">
                  <a16:creationId xmlns:a16="http://schemas.microsoft.com/office/drawing/2014/main" id="{7292BFC7-02EF-444B-9777-06CF1572F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" y="2364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2" name="Oval 277">
              <a:extLst>
                <a:ext uri="{FF2B5EF4-FFF2-40B4-BE49-F238E27FC236}">
                  <a16:creationId xmlns:a16="http://schemas.microsoft.com/office/drawing/2014/main" id="{2C03CFBA-B901-4B4E-AC1B-16FDBD1D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424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3" name="Oval 278">
              <a:extLst>
                <a:ext uri="{FF2B5EF4-FFF2-40B4-BE49-F238E27FC236}">
                  <a16:creationId xmlns:a16="http://schemas.microsoft.com/office/drawing/2014/main" id="{2666C89C-4F40-4994-A466-8038E53B5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48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4" name="Oval 279">
              <a:extLst>
                <a:ext uri="{FF2B5EF4-FFF2-40B4-BE49-F238E27FC236}">
                  <a16:creationId xmlns:a16="http://schemas.microsoft.com/office/drawing/2014/main" id="{748780DC-8007-440E-9ACE-F061E1DE5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551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5" name="Oval 280">
              <a:extLst>
                <a:ext uri="{FF2B5EF4-FFF2-40B4-BE49-F238E27FC236}">
                  <a16:creationId xmlns:a16="http://schemas.microsoft.com/office/drawing/2014/main" id="{FF3CB5A3-76F4-4A6A-82D4-7F5BADDE2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2614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6" name="Oval 281">
              <a:extLst>
                <a:ext uri="{FF2B5EF4-FFF2-40B4-BE49-F238E27FC236}">
                  <a16:creationId xmlns:a16="http://schemas.microsoft.com/office/drawing/2014/main" id="{551D10A9-342F-48AC-9BDC-28BCF00EA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2672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7" name="Oval 282">
              <a:extLst>
                <a:ext uri="{FF2B5EF4-FFF2-40B4-BE49-F238E27FC236}">
                  <a16:creationId xmlns:a16="http://schemas.microsoft.com/office/drawing/2014/main" id="{5E1EC47D-A0D0-45A2-8B0F-D1B53D021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273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8" name="Oval 283">
              <a:extLst>
                <a:ext uri="{FF2B5EF4-FFF2-40B4-BE49-F238E27FC236}">
                  <a16:creationId xmlns:a16="http://schemas.microsoft.com/office/drawing/2014/main" id="{8092D752-8642-475D-ADD3-91FCA613D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27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9" name="Oval 284">
              <a:extLst>
                <a:ext uri="{FF2B5EF4-FFF2-40B4-BE49-F238E27FC236}">
                  <a16:creationId xmlns:a16="http://schemas.microsoft.com/office/drawing/2014/main" id="{F20CF4E6-B2E1-4CB2-B082-C44E40CE4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" y="283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0" name="Oval 285">
              <a:extLst>
                <a:ext uri="{FF2B5EF4-FFF2-40B4-BE49-F238E27FC236}">
                  <a16:creationId xmlns:a16="http://schemas.microsoft.com/office/drawing/2014/main" id="{B75D44F3-8F4E-4A38-A523-1524AF364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" y="289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1" name="Oval 286">
              <a:extLst>
                <a:ext uri="{FF2B5EF4-FFF2-40B4-BE49-F238E27FC236}">
                  <a16:creationId xmlns:a16="http://schemas.microsoft.com/office/drawing/2014/main" id="{07A0F81F-2AED-4EEF-A2B1-CB225CC7A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2937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2" name="Oval 287">
              <a:extLst>
                <a:ext uri="{FF2B5EF4-FFF2-40B4-BE49-F238E27FC236}">
                  <a16:creationId xmlns:a16="http://schemas.microsoft.com/office/drawing/2014/main" id="{2EE66E8D-8747-48FE-8D68-B70B7DFEC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" y="2980"/>
              <a:ext cx="11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3" name="Oval 288">
              <a:extLst>
                <a:ext uri="{FF2B5EF4-FFF2-40B4-BE49-F238E27FC236}">
                  <a16:creationId xmlns:a16="http://schemas.microsoft.com/office/drawing/2014/main" id="{1BD8A9A6-AC76-4D1B-BC7A-78584DFEB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" y="301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4" name="Oval 289">
              <a:extLst>
                <a:ext uri="{FF2B5EF4-FFF2-40B4-BE49-F238E27FC236}">
                  <a16:creationId xmlns:a16="http://schemas.microsoft.com/office/drawing/2014/main" id="{969EA3F1-C645-4D93-8BB9-97E9D0532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" y="305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5" name="Oval 290">
              <a:extLst>
                <a:ext uri="{FF2B5EF4-FFF2-40B4-BE49-F238E27FC236}">
                  <a16:creationId xmlns:a16="http://schemas.microsoft.com/office/drawing/2014/main" id="{4A55479B-41A9-4D67-B95B-FDFA49DD7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3087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6" name="Oval 291">
              <a:extLst>
                <a:ext uri="{FF2B5EF4-FFF2-40B4-BE49-F238E27FC236}">
                  <a16:creationId xmlns:a16="http://schemas.microsoft.com/office/drawing/2014/main" id="{559D9108-35E7-4507-AA1F-FB3D7775B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3112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7" name="Oval 292">
              <a:extLst>
                <a:ext uri="{FF2B5EF4-FFF2-40B4-BE49-F238E27FC236}">
                  <a16:creationId xmlns:a16="http://schemas.microsoft.com/office/drawing/2014/main" id="{BE6F3638-2717-429F-B553-FD07E9D4C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3135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8" name="Oval 293">
              <a:extLst>
                <a:ext uri="{FF2B5EF4-FFF2-40B4-BE49-F238E27FC236}">
                  <a16:creationId xmlns:a16="http://schemas.microsoft.com/office/drawing/2014/main" id="{D93CBD32-0939-4C60-A5CE-5212034CB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" y="3151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9" name="Oval 294">
              <a:extLst>
                <a:ext uri="{FF2B5EF4-FFF2-40B4-BE49-F238E27FC236}">
                  <a16:creationId xmlns:a16="http://schemas.microsoft.com/office/drawing/2014/main" id="{3FCD6DE3-4807-4A6F-A9CC-D119B44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316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0" name="Oval 295">
              <a:extLst>
                <a:ext uri="{FF2B5EF4-FFF2-40B4-BE49-F238E27FC236}">
                  <a16:creationId xmlns:a16="http://schemas.microsoft.com/office/drawing/2014/main" id="{9D51A243-776C-4850-8DBA-86C465175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" y="317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1" name="Oval 296">
              <a:extLst>
                <a:ext uri="{FF2B5EF4-FFF2-40B4-BE49-F238E27FC236}">
                  <a16:creationId xmlns:a16="http://schemas.microsoft.com/office/drawing/2014/main" id="{257494B4-2BC4-4C7F-A35E-9434AE979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3176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2" name="Oval 297">
              <a:extLst>
                <a:ext uri="{FF2B5EF4-FFF2-40B4-BE49-F238E27FC236}">
                  <a16:creationId xmlns:a16="http://schemas.microsoft.com/office/drawing/2014/main" id="{6B1F7743-041D-4C61-B529-A9656242B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" y="317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3" name="Oval 298">
              <a:extLst>
                <a:ext uri="{FF2B5EF4-FFF2-40B4-BE49-F238E27FC236}">
                  <a16:creationId xmlns:a16="http://schemas.microsoft.com/office/drawing/2014/main" id="{52794695-5512-4116-B308-85B1EC1DD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" y="3164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4" name="Oval 299">
              <a:extLst>
                <a:ext uri="{FF2B5EF4-FFF2-40B4-BE49-F238E27FC236}">
                  <a16:creationId xmlns:a16="http://schemas.microsoft.com/office/drawing/2014/main" id="{79F55E0C-4249-4AEE-A9B9-8698CD0D2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" y="3152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5" name="Oval 300">
              <a:extLst>
                <a:ext uri="{FF2B5EF4-FFF2-40B4-BE49-F238E27FC236}">
                  <a16:creationId xmlns:a16="http://schemas.microsoft.com/office/drawing/2014/main" id="{DA3350B4-4A5A-40CB-B3F8-CCEFA3D8E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" y="313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6" name="Oval 301">
              <a:extLst>
                <a:ext uri="{FF2B5EF4-FFF2-40B4-BE49-F238E27FC236}">
                  <a16:creationId xmlns:a16="http://schemas.microsoft.com/office/drawing/2014/main" id="{DCB07D36-01E5-442B-9E3C-A419828CE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311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7" name="Oval 302">
              <a:extLst>
                <a:ext uri="{FF2B5EF4-FFF2-40B4-BE49-F238E27FC236}">
                  <a16:creationId xmlns:a16="http://schemas.microsoft.com/office/drawing/2014/main" id="{3DFF6D1D-2582-4827-A54C-B6C9524A4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3088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8" name="Oval 303">
              <a:extLst>
                <a:ext uri="{FF2B5EF4-FFF2-40B4-BE49-F238E27FC236}">
                  <a16:creationId xmlns:a16="http://schemas.microsoft.com/office/drawing/2014/main" id="{DECB24D4-3B38-4FA0-8653-FAC364BDF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" y="305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9" name="Oval 304">
              <a:extLst>
                <a:ext uri="{FF2B5EF4-FFF2-40B4-BE49-F238E27FC236}">
                  <a16:creationId xmlns:a16="http://schemas.microsoft.com/office/drawing/2014/main" id="{5114219B-680B-42F0-A037-B4D0A9BCB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" y="302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0" name="Oval 305">
              <a:extLst>
                <a:ext uri="{FF2B5EF4-FFF2-40B4-BE49-F238E27FC236}">
                  <a16:creationId xmlns:a16="http://schemas.microsoft.com/office/drawing/2014/main" id="{CA61CDD6-CA7F-43EC-8C35-4EC297B75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98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1" name="Oval 306">
              <a:extLst>
                <a:ext uri="{FF2B5EF4-FFF2-40B4-BE49-F238E27FC236}">
                  <a16:creationId xmlns:a16="http://schemas.microsoft.com/office/drawing/2014/main" id="{611DE456-09E2-483A-9E0B-996ED02C1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293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2" name="Oval 307">
              <a:extLst>
                <a:ext uri="{FF2B5EF4-FFF2-40B4-BE49-F238E27FC236}">
                  <a16:creationId xmlns:a16="http://schemas.microsoft.com/office/drawing/2014/main" id="{D6101112-510D-4B3D-B50C-9F40E5A57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289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3" name="Oval 308">
              <a:extLst>
                <a:ext uri="{FF2B5EF4-FFF2-40B4-BE49-F238E27FC236}">
                  <a16:creationId xmlns:a16="http://schemas.microsoft.com/office/drawing/2014/main" id="{D9E7C247-1D58-4716-A594-F7B8D69DE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2841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4" name="Oval 309">
              <a:extLst>
                <a:ext uri="{FF2B5EF4-FFF2-40B4-BE49-F238E27FC236}">
                  <a16:creationId xmlns:a16="http://schemas.microsoft.com/office/drawing/2014/main" id="{D4752FFB-D150-47B1-AA60-8EE2023AE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278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5" name="Oval 310">
              <a:extLst>
                <a:ext uri="{FF2B5EF4-FFF2-40B4-BE49-F238E27FC236}">
                  <a16:creationId xmlns:a16="http://schemas.microsoft.com/office/drawing/2014/main" id="{D96A6C7F-8AD0-4296-81F2-644EEF65A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273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6" name="Oval 311">
              <a:extLst>
                <a:ext uri="{FF2B5EF4-FFF2-40B4-BE49-F238E27FC236}">
                  <a16:creationId xmlns:a16="http://schemas.microsoft.com/office/drawing/2014/main" id="{069493F5-9808-4730-8D23-73A5A3637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67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7" name="Oval 312">
              <a:extLst>
                <a:ext uri="{FF2B5EF4-FFF2-40B4-BE49-F238E27FC236}">
                  <a16:creationId xmlns:a16="http://schemas.microsoft.com/office/drawing/2014/main" id="{33BF75F9-B5AC-4AAB-9370-E86E262ED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616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8" name="Oval 313">
              <a:extLst>
                <a:ext uri="{FF2B5EF4-FFF2-40B4-BE49-F238E27FC236}">
                  <a16:creationId xmlns:a16="http://schemas.microsoft.com/office/drawing/2014/main" id="{DEEC21A4-CCEA-44E9-B8C1-81721FF8B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55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9" name="Oval 314">
              <a:extLst>
                <a:ext uri="{FF2B5EF4-FFF2-40B4-BE49-F238E27FC236}">
                  <a16:creationId xmlns:a16="http://schemas.microsoft.com/office/drawing/2014/main" id="{D08669B6-2F3F-45C1-ADEB-5594D4BBA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491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0" name="Oval 315">
              <a:extLst>
                <a:ext uri="{FF2B5EF4-FFF2-40B4-BE49-F238E27FC236}">
                  <a16:creationId xmlns:a16="http://schemas.microsoft.com/office/drawing/2014/main" id="{39A9A398-0233-4AEC-B788-1B3C68368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428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1" name="Oval 316">
              <a:extLst>
                <a:ext uri="{FF2B5EF4-FFF2-40B4-BE49-F238E27FC236}">
                  <a16:creationId xmlns:a16="http://schemas.microsoft.com/office/drawing/2014/main" id="{C32157C0-78A0-4CBB-9931-126EA4F5B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" y="236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2" name="Oval 317">
              <a:extLst>
                <a:ext uri="{FF2B5EF4-FFF2-40B4-BE49-F238E27FC236}">
                  <a16:creationId xmlns:a16="http://schemas.microsoft.com/office/drawing/2014/main" id="{67E2CF06-6A7C-4401-9ED7-891702425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300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3" name="Oval 318">
              <a:extLst>
                <a:ext uri="{FF2B5EF4-FFF2-40B4-BE49-F238E27FC236}">
                  <a16:creationId xmlns:a16="http://schemas.microsoft.com/office/drawing/2014/main" id="{8EA79703-C3BE-441D-A51E-9D66378CE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238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4" name="Oval 319">
              <a:extLst>
                <a:ext uri="{FF2B5EF4-FFF2-40B4-BE49-F238E27FC236}">
                  <a16:creationId xmlns:a16="http://schemas.microsoft.com/office/drawing/2014/main" id="{F53217F7-7FAA-4101-B72F-433032A15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1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5" name="Oval 320">
              <a:extLst>
                <a:ext uri="{FF2B5EF4-FFF2-40B4-BE49-F238E27FC236}">
                  <a16:creationId xmlns:a16="http://schemas.microsoft.com/office/drawing/2014/main" id="{560055EB-D9E2-4845-BA22-971283007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11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6" name="Oval 321">
              <a:extLst>
                <a:ext uri="{FF2B5EF4-FFF2-40B4-BE49-F238E27FC236}">
                  <a16:creationId xmlns:a16="http://schemas.microsoft.com/office/drawing/2014/main" id="{979A7DD4-F0E9-4E8B-A34E-E17D0EDB4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054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7" name="Oval 322">
              <a:extLst>
                <a:ext uri="{FF2B5EF4-FFF2-40B4-BE49-F238E27FC236}">
                  <a16:creationId xmlns:a16="http://schemas.microsoft.com/office/drawing/2014/main" id="{F7F1DBCD-CC9E-45F4-A7CD-A9CF574DE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199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8" name="Oval 323">
              <a:extLst>
                <a:ext uri="{FF2B5EF4-FFF2-40B4-BE49-F238E27FC236}">
                  <a16:creationId xmlns:a16="http://schemas.microsoft.com/office/drawing/2014/main" id="{8835C4DB-9A99-48E6-BC86-1011A2EAA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194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9" name="Oval 324">
              <a:extLst>
                <a:ext uri="{FF2B5EF4-FFF2-40B4-BE49-F238E27FC236}">
                  <a16:creationId xmlns:a16="http://schemas.microsoft.com/office/drawing/2014/main" id="{ADF80DF8-2EE6-4621-A4AA-AD92265A4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188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0" name="Oval 325">
              <a:extLst>
                <a:ext uri="{FF2B5EF4-FFF2-40B4-BE49-F238E27FC236}">
                  <a16:creationId xmlns:a16="http://schemas.microsoft.com/office/drawing/2014/main" id="{CA98D8FD-0AA5-4404-B8D5-D3073E95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1" name="Oval 326">
              <a:extLst>
                <a:ext uri="{FF2B5EF4-FFF2-40B4-BE49-F238E27FC236}">
                  <a16:creationId xmlns:a16="http://schemas.microsoft.com/office/drawing/2014/main" id="{BFF7EE2A-7264-4EDD-B94D-8DFAAB697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791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2" name="Oval 327">
              <a:extLst>
                <a:ext uri="{FF2B5EF4-FFF2-40B4-BE49-F238E27FC236}">
                  <a16:creationId xmlns:a16="http://schemas.microsoft.com/office/drawing/2014/main" id="{77DCF9D1-A23A-44DB-B202-B26536AF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174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3" name="Oval 328">
              <a:extLst>
                <a:ext uri="{FF2B5EF4-FFF2-40B4-BE49-F238E27FC236}">
                  <a16:creationId xmlns:a16="http://schemas.microsoft.com/office/drawing/2014/main" id="{8DF255A9-9CEE-4945-B092-4A8E93C3F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" y="1708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4" name="Oval 329">
              <a:extLst>
                <a:ext uri="{FF2B5EF4-FFF2-40B4-BE49-F238E27FC236}">
                  <a16:creationId xmlns:a16="http://schemas.microsoft.com/office/drawing/2014/main" id="{E694825D-9C39-4825-A592-8DD9F6FED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67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5" name="Oval 330">
              <a:extLst>
                <a:ext uri="{FF2B5EF4-FFF2-40B4-BE49-F238E27FC236}">
                  <a16:creationId xmlns:a16="http://schemas.microsoft.com/office/drawing/2014/main" id="{D4C277F0-279A-4A12-BF2E-573F49D6D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1641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6" name="Oval 331">
              <a:extLst>
                <a:ext uri="{FF2B5EF4-FFF2-40B4-BE49-F238E27FC236}">
                  <a16:creationId xmlns:a16="http://schemas.microsoft.com/office/drawing/2014/main" id="{B3A5E7E6-E45D-4F6F-8C99-A91980B6F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" y="1615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7" name="Oval 332">
              <a:extLst>
                <a:ext uri="{FF2B5EF4-FFF2-40B4-BE49-F238E27FC236}">
                  <a16:creationId xmlns:a16="http://schemas.microsoft.com/office/drawing/2014/main" id="{440CEDDF-97D2-4A4D-A8D3-E22EDB432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" y="1593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8" name="Oval 333">
              <a:extLst>
                <a:ext uri="{FF2B5EF4-FFF2-40B4-BE49-F238E27FC236}">
                  <a16:creationId xmlns:a16="http://schemas.microsoft.com/office/drawing/2014/main" id="{594B5077-16F3-4CC1-AC33-90607876E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" y="15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9" name="Oval 334">
              <a:extLst>
                <a:ext uri="{FF2B5EF4-FFF2-40B4-BE49-F238E27FC236}">
                  <a16:creationId xmlns:a16="http://schemas.microsoft.com/office/drawing/2014/main" id="{8DAA6C63-924C-4A52-A90A-2E1CF61E0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" y="156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0" name="Oval 335">
              <a:extLst>
                <a:ext uri="{FF2B5EF4-FFF2-40B4-BE49-F238E27FC236}">
                  <a16:creationId xmlns:a16="http://schemas.microsoft.com/office/drawing/2014/main" id="{035A1A6E-782E-40A4-A61A-2DA58FA4D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1555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1" name="Oval 336">
              <a:extLst>
                <a:ext uri="{FF2B5EF4-FFF2-40B4-BE49-F238E27FC236}">
                  <a16:creationId xmlns:a16="http://schemas.microsoft.com/office/drawing/2014/main" id="{10B6922E-4701-43E6-8DDE-AA9A737C4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1552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2" name="Oval 337">
              <a:extLst>
                <a:ext uri="{FF2B5EF4-FFF2-40B4-BE49-F238E27FC236}">
                  <a16:creationId xmlns:a16="http://schemas.microsoft.com/office/drawing/2014/main" id="{6EA77592-B6E1-4BBC-87A6-71D77DB91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" y="155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3" name="Oval 338">
              <a:extLst>
                <a:ext uri="{FF2B5EF4-FFF2-40B4-BE49-F238E27FC236}">
                  <a16:creationId xmlns:a16="http://schemas.microsoft.com/office/drawing/2014/main" id="{29DEB158-82D1-4F82-8455-EE97F54A5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5" y="1562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4" name="Oval 339">
              <a:extLst>
                <a:ext uri="{FF2B5EF4-FFF2-40B4-BE49-F238E27FC236}">
                  <a16:creationId xmlns:a16="http://schemas.microsoft.com/office/drawing/2014/main" id="{55BA58FA-98DA-4143-8484-3D200A919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1575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5" name="Oval 340">
              <a:extLst>
                <a:ext uri="{FF2B5EF4-FFF2-40B4-BE49-F238E27FC236}">
                  <a16:creationId xmlns:a16="http://schemas.microsoft.com/office/drawing/2014/main" id="{58A65214-8B86-49CE-A684-65302B763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1593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6" name="Oval 341">
              <a:extLst>
                <a:ext uri="{FF2B5EF4-FFF2-40B4-BE49-F238E27FC236}">
                  <a16:creationId xmlns:a16="http://schemas.microsoft.com/office/drawing/2014/main" id="{4CC8C68E-B6C6-400A-82F0-AE2715869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1614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7" name="Oval 342">
              <a:extLst>
                <a:ext uri="{FF2B5EF4-FFF2-40B4-BE49-F238E27FC236}">
                  <a16:creationId xmlns:a16="http://schemas.microsoft.com/office/drawing/2014/main" id="{4AABEA01-7995-47D5-A97A-27AD521CC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" y="164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8" name="Oval 343">
              <a:extLst>
                <a:ext uri="{FF2B5EF4-FFF2-40B4-BE49-F238E27FC236}">
                  <a16:creationId xmlns:a16="http://schemas.microsoft.com/office/drawing/2014/main" id="{5AB44888-4597-4A63-86A7-627E05CD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167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9" name="Oval 344">
              <a:extLst>
                <a:ext uri="{FF2B5EF4-FFF2-40B4-BE49-F238E27FC236}">
                  <a16:creationId xmlns:a16="http://schemas.microsoft.com/office/drawing/2014/main" id="{0570E493-0710-4A45-8C89-741247502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706"/>
              <a:ext cx="10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0" name="Oval 345">
              <a:extLst>
                <a:ext uri="{FF2B5EF4-FFF2-40B4-BE49-F238E27FC236}">
                  <a16:creationId xmlns:a16="http://schemas.microsoft.com/office/drawing/2014/main" id="{964BE5D1-910D-4FFA-A2E6-36EED0EE4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" y="174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1" name="Oval 346">
              <a:extLst>
                <a:ext uri="{FF2B5EF4-FFF2-40B4-BE49-F238E27FC236}">
                  <a16:creationId xmlns:a16="http://schemas.microsoft.com/office/drawing/2014/main" id="{54B64426-754D-4CA9-90A7-B9E064FF0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" y="179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2" name="Oval 347">
              <a:extLst>
                <a:ext uri="{FF2B5EF4-FFF2-40B4-BE49-F238E27FC236}">
                  <a16:creationId xmlns:a16="http://schemas.microsoft.com/office/drawing/2014/main" id="{6DE4FF5A-5DDF-4DDA-B67D-F91E4504C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3" name="Oval 348">
              <a:extLst>
                <a:ext uri="{FF2B5EF4-FFF2-40B4-BE49-F238E27FC236}">
                  <a16:creationId xmlns:a16="http://schemas.microsoft.com/office/drawing/2014/main" id="{1D916F1C-E9FB-4D11-AA70-40F680CE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" y="1885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4" name="Oval 349">
              <a:extLst>
                <a:ext uri="{FF2B5EF4-FFF2-40B4-BE49-F238E27FC236}">
                  <a16:creationId xmlns:a16="http://schemas.microsoft.com/office/drawing/2014/main" id="{F45FEBC8-2570-43EF-A324-C22DCBB51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939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5" name="Oval 350">
              <a:extLst>
                <a:ext uri="{FF2B5EF4-FFF2-40B4-BE49-F238E27FC236}">
                  <a16:creationId xmlns:a16="http://schemas.microsoft.com/office/drawing/2014/main" id="{A7AE4896-7A7A-4E05-9613-6251295F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" y="1996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6" name="Oval 351">
              <a:extLst>
                <a:ext uri="{FF2B5EF4-FFF2-40B4-BE49-F238E27FC236}">
                  <a16:creationId xmlns:a16="http://schemas.microsoft.com/office/drawing/2014/main" id="{A1B57800-43A1-4A88-8C53-BF278D8D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" y="205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7" name="Oval 352">
              <a:extLst>
                <a:ext uri="{FF2B5EF4-FFF2-40B4-BE49-F238E27FC236}">
                  <a16:creationId xmlns:a16="http://schemas.microsoft.com/office/drawing/2014/main" id="{5EA2E1A4-D333-4031-B8E8-66FADD458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2113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8" name="Oval 353">
              <a:extLst>
                <a:ext uri="{FF2B5EF4-FFF2-40B4-BE49-F238E27FC236}">
                  <a16:creationId xmlns:a16="http://schemas.microsoft.com/office/drawing/2014/main" id="{F8D51645-2D28-4420-B6E1-865CA3DB2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173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9" name="Oval 354">
              <a:extLst>
                <a:ext uri="{FF2B5EF4-FFF2-40B4-BE49-F238E27FC236}">
                  <a16:creationId xmlns:a16="http://schemas.microsoft.com/office/drawing/2014/main" id="{85353C99-D4FC-4120-B0AD-810B3A754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23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0" name="Oval 355">
              <a:extLst>
                <a:ext uri="{FF2B5EF4-FFF2-40B4-BE49-F238E27FC236}">
                  <a16:creationId xmlns:a16="http://schemas.microsoft.com/office/drawing/2014/main" id="{0B174578-1A5E-45C6-91A8-F1FCBF3CC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297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49" y="1346126"/>
            <a:ext cx="1955269" cy="1953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261" y="304422"/>
            <a:ext cx="8635477" cy="655739"/>
          </a:xfrm>
        </p:spPr>
        <p:txBody>
          <a:bodyPr/>
          <a:lstStyle/>
          <a:p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da </a:t>
            </a:r>
            <a:r>
              <a:rPr lang="en-US" dirty="0" err="1"/>
              <a:t>plataforma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7B2DD-F53B-480E-A1D5-7B1F3B95E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51146" y="2147302"/>
            <a:ext cx="120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Big Data</a:t>
            </a: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2618906" y="2306413"/>
            <a:ext cx="140359" cy="23084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 flipH="1">
            <a:off x="2436455" y="2307533"/>
            <a:ext cx="140359" cy="23084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9" name="Freeform 5"/>
          <p:cNvSpPr>
            <a:spLocks/>
          </p:cNvSpPr>
          <p:nvPr/>
        </p:nvSpPr>
        <p:spPr bwMode="auto">
          <a:xfrm>
            <a:off x="5030793" y="2107007"/>
            <a:ext cx="140359" cy="23084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2" name="Freeform 5"/>
          <p:cNvSpPr>
            <a:spLocks/>
          </p:cNvSpPr>
          <p:nvPr/>
        </p:nvSpPr>
        <p:spPr bwMode="auto">
          <a:xfrm rot="17875279">
            <a:off x="5523974" y="3067739"/>
            <a:ext cx="140359" cy="23084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 rot="3724721" flipH="1">
            <a:off x="4726835" y="3075988"/>
            <a:ext cx="140359" cy="23084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5" name="TextBox 54"/>
          <p:cNvSpPr txBox="1"/>
          <p:nvPr/>
        </p:nvSpPr>
        <p:spPr>
          <a:xfrm>
            <a:off x="4613042" y="3497853"/>
            <a:ext cx="120723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ECL</a:t>
            </a:r>
          </a:p>
          <a:p>
            <a:pPr algn="ctr"/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Linguagem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programação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2538005" y="3824196"/>
            <a:ext cx="140359" cy="23084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9" name="TextBox 58"/>
          <p:cNvSpPr txBox="1"/>
          <p:nvPr/>
        </p:nvSpPr>
        <p:spPr>
          <a:xfrm>
            <a:off x="360759" y="3594599"/>
            <a:ext cx="14686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Programador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ECL IDE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 IDE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</a:t>
            </a: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VS-Code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3209926" y="1267663"/>
            <a:ext cx="1757363" cy="1757363"/>
            <a:chOff x="4279901" y="1711325"/>
            <a:chExt cx="2343150" cy="2343150"/>
          </a:xfrm>
        </p:grpSpPr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79901" y="1711325"/>
              <a:ext cx="2343150" cy="2343150"/>
            </a:xfrm>
            <a:custGeom>
              <a:avLst/>
              <a:gdLst>
                <a:gd name="T0" fmla="*/ 976 w 1851"/>
                <a:gd name="T1" fmla="*/ 1852 h 1852"/>
                <a:gd name="T2" fmla="*/ 378 w 1851"/>
                <a:gd name="T3" fmla="*/ 1618 h 1852"/>
                <a:gd name="T4" fmla="*/ 330 w 1851"/>
                <a:gd name="T5" fmla="*/ 372 h 1852"/>
                <a:gd name="T6" fmla="*/ 1434 w 1851"/>
                <a:gd name="T7" fmla="*/ 216 h 1852"/>
                <a:gd name="T8" fmla="*/ 1445 w 1851"/>
                <a:gd name="T9" fmla="*/ 263 h 1852"/>
                <a:gd name="T10" fmla="*/ 1399 w 1851"/>
                <a:gd name="T11" fmla="*/ 274 h 1852"/>
                <a:gd name="T12" fmla="*/ 380 w 1851"/>
                <a:gd name="T13" fmla="*/ 418 h 1852"/>
                <a:gd name="T14" fmla="*/ 424 w 1851"/>
                <a:gd name="T15" fmla="*/ 1568 h 1852"/>
                <a:gd name="T16" fmla="*/ 1009 w 1851"/>
                <a:gd name="T17" fmla="*/ 1784 h 1852"/>
                <a:gd name="T18" fmla="*/ 1575 w 1851"/>
                <a:gd name="T19" fmla="*/ 1524 h 1852"/>
                <a:gd name="T20" fmla="*/ 1781 w 1851"/>
                <a:gd name="T21" fmla="*/ 1099 h 1852"/>
                <a:gd name="T22" fmla="*/ 1820 w 1851"/>
                <a:gd name="T23" fmla="*/ 1071 h 1852"/>
                <a:gd name="T24" fmla="*/ 1848 w 1851"/>
                <a:gd name="T25" fmla="*/ 1110 h 1852"/>
                <a:gd name="T26" fmla="*/ 1624 w 1851"/>
                <a:gd name="T27" fmla="*/ 1570 h 1852"/>
                <a:gd name="T28" fmla="*/ 1011 w 1851"/>
                <a:gd name="T29" fmla="*/ 1852 h 1852"/>
                <a:gd name="T30" fmla="*/ 976 w 1851"/>
                <a:gd name="T31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1" h="1852">
                  <a:moveTo>
                    <a:pt x="976" y="1852"/>
                  </a:moveTo>
                  <a:cubicBezTo>
                    <a:pt x="754" y="1852"/>
                    <a:pt x="543" y="1770"/>
                    <a:pt x="378" y="1618"/>
                  </a:cubicBezTo>
                  <a:cubicBezTo>
                    <a:pt x="22" y="1288"/>
                    <a:pt x="0" y="729"/>
                    <a:pt x="330" y="372"/>
                  </a:cubicBezTo>
                  <a:cubicBezTo>
                    <a:pt x="614" y="66"/>
                    <a:pt x="1078" y="0"/>
                    <a:pt x="1434" y="216"/>
                  </a:cubicBezTo>
                  <a:cubicBezTo>
                    <a:pt x="1450" y="226"/>
                    <a:pt x="1455" y="247"/>
                    <a:pt x="1445" y="263"/>
                  </a:cubicBezTo>
                  <a:cubicBezTo>
                    <a:pt x="1435" y="279"/>
                    <a:pt x="1415" y="284"/>
                    <a:pt x="1399" y="274"/>
                  </a:cubicBezTo>
                  <a:cubicBezTo>
                    <a:pt x="1070" y="75"/>
                    <a:pt x="641" y="135"/>
                    <a:pt x="380" y="418"/>
                  </a:cubicBezTo>
                  <a:cubicBezTo>
                    <a:pt x="75" y="747"/>
                    <a:pt x="95" y="1263"/>
                    <a:pt x="424" y="1568"/>
                  </a:cubicBezTo>
                  <a:cubicBezTo>
                    <a:pt x="584" y="1716"/>
                    <a:pt x="791" y="1792"/>
                    <a:pt x="1009" y="1784"/>
                  </a:cubicBezTo>
                  <a:cubicBezTo>
                    <a:pt x="1226" y="1776"/>
                    <a:pt x="1427" y="1683"/>
                    <a:pt x="1575" y="1524"/>
                  </a:cubicBezTo>
                  <a:cubicBezTo>
                    <a:pt x="1684" y="1405"/>
                    <a:pt x="1756" y="1258"/>
                    <a:pt x="1781" y="1099"/>
                  </a:cubicBezTo>
                  <a:cubicBezTo>
                    <a:pt x="1784" y="1081"/>
                    <a:pt x="1801" y="1068"/>
                    <a:pt x="1820" y="1071"/>
                  </a:cubicBezTo>
                  <a:cubicBezTo>
                    <a:pt x="1838" y="1074"/>
                    <a:pt x="1851" y="1092"/>
                    <a:pt x="1848" y="1110"/>
                  </a:cubicBezTo>
                  <a:cubicBezTo>
                    <a:pt x="1820" y="1282"/>
                    <a:pt x="1743" y="1441"/>
                    <a:pt x="1624" y="1570"/>
                  </a:cubicBezTo>
                  <a:cubicBezTo>
                    <a:pt x="1464" y="1742"/>
                    <a:pt x="1247" y="1843"/>
                    <a:pt x="1011" y="1852"/>
                  </a:cubicBezTo>
                  <a:cubicBezTo>
                    <a:pt x="1000" y="1852"/>
                    <a:pt x="988" y="1852"/>
                    <a:pt x="976" y="1852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6289676" y="2200275"/>
              <a:ext cx="331788" cy="606425"/>
            </a:xfrm>
            <a:custGeom>
              <a:avLst/>
              <a:gdLst>
                <a:gd name="T0" fmla="*/ 225 w 262"/>
                <a:gd name="T1" fmla="*/ 479 h 479"/>
                <a:gd name="T2" fmla="*/ 192 w 262"/>
                <a:gd name="T3" fmla="*/ 451 h 479"/>
                <a:gd name="T4" fmla="*/ 12 w 262"/>
                <a:gd name="T5" fmla="*/ 60 h 479"/>
                <a:gd name="T6" fmla="*/ 16 w 262"/>
                <a:gd name="T7" fmla="*/ 13 h 479"/>
                <a:gd name="T8" fmla="*/ 63 w 262"/>
                <a:gd name="T9" fmla="*/ 17 h 479"/>
                <a:gd name="T10" fmla="*/ 259 w 262"/>
                <a:gd name="T11" fmla="*/ 440 h 479"/>
                <a:gd name="T12" fmla="*/ 231 w 262"/>
                <a:gd name="T13" fmla="*/ 479 h 479"/>
                <a:gd name="T14" fmla="*/ 225 w 262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79">
                  <a:moveTo>
                    <a:pt x="225" y="479"/>
                  </a:moveTo>
                  <a:cubicBezTo>
                    <a:pt x="209" y="479"/>
                    <a:pt x="195" y="468"/>
                    <a:pt x="192" y="451"/>
                  </a:cubicBezTo>
                  <a:cubicBezTo>
                    <a:pt x="168" y="307"/>
                    <a:pt x="106" y="172"/>
                    <a:pt x="12" y="60"/>
                  </a:cubicBezTo>
                  <a:cubicBezTo>
                    <a:pt x="0" y="46"/>
                    <a:pt x="1" y="25"/>
                    <a:pt x="16" y="13"/>
                  </a:cubicBezTo>
                  <a:cubicBezTo>
                    <a:pt x="30" y="0"/>
                    <a:pt x="51" y="2"/>
                    <a:pt x="63" y="17"/>
                  </a:cubicBezTo>
                  <a:cubicBezTo>
                    <a:pt x="165" y="137"/>
                    <a:pt x="233" y="284"/>
                    <a:pt x="259" y="440"/>
                  </a:cubicBezTo>
                  <a:cubicBezTo>
                    <a:pt x="262" y="458"/>
                    <a:pt x="249" y="476"/>
                    <a:pt x="231" y="479"/>
                  </a:cubicBezTo>
                  <a:cubicBezTo>
                    <a:pt x="229" y="479"/>
                    <a:pt x="227" y="479"/>
                    <a:pt x="225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469732" y="1347436"/>
            <a:ext cx="1683544" cy="1679972"/>
            <a:chOff x="7292976" y="1817688"/>
            <a:chExt cx="2244725" cy="2239963"/>
          </a:xfrm>
        </p:grpSpPr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7292976" y="1817688"/>
              <a:ext cx="2244725" cy="2239963"/>
            </a:xfrm>
            <a:custGeom>
              <a:avLst/>
              <a:gdLst>
                <a:gd name="T0" fmla="*/ 874 w 1774"/>
                <a:gd name="T1" fmla="*/ 1770 h 1770"/>
                <a:gd name="T2" fmla="*/ 837 w 1774"/>
                <a:gd name="T3" fmla="*/ 1769 h 1770"/>
                <a:gd name="T4" fmla="*/ 3 w 1774"/>
                <a:gd name="T5" fmla="*/ 1030 h 1770"/>
                <a:gd name="T6" fmla="*/ 31 w 1774"/>
                <a:gd name="T7" fmla="*/ 991 h 1770"/>
                <a:gd name="T8" fmla="*/ 70 w 1774"/>
                <a:gd name="T9" fmla="*/ 1019 h 1770"/>
                <a:gd name="T10" fmla="*/ 840 w 1774"/>
                <a:gd name="T11" fmla="*/ 1701 h 1770"/>
                <a:gd name="T12" fmla="*/ 1686 w 1774"/>
                <a:gd name="T13" fmla="*/ 921 h 1770"/>
                <a:gd name="T14" fmla="*/ 906 w 1774"/>
                <a:gd name="T15" fmla="*/ 75 h 1770"/>
                <a:gd name="T16" fmla="*/ 450 w 1774"/>
                <a:gd name="T17" fmla="*/ 193 h 1770"/>
                <a:gd name="T18" fmla="*/ 403 w 1774"/>
                <a:gd name="T19" fmla="*/ 182 h 1770"/>
                <a:gd name="T20" fmla="*/ 414 w 1774"/>
                <a:gd name="T21" fmla="*/ 135 h 1770"/>
                <a:gd name="T22" fmla="*/ 909 w 1774"/>
                <a:gd name="T23" fmla="*/ 7 h 1770"/>
                <a:gd name="T24" fmla="*/ 1754 w 1774"/>
                <a:gd name="T25" fmla="*/ 924 h 1770"/>
                <a:gd name="T26" fmla="*/ 874 w 1774"/>
                <a:gd name="T27" fmla="*/ 1770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74" h="1770">
                  <a:moveTo>
                    <a:pt x="874" y="1770"/>
                  </a:moveTo>
                  <a:cubicBezTo>
                    <a:pt x="861" y="1770"/>
                    <a:pt x="849" y="1769"/>
                    <a:pt x="837" y="1769"/>
                  </a:cubicBezTo>
                  <a:cubicBezTo>
                    <a:pt x="420" y="1752"/>
                    <a:pt x="69" y="1441"/>
                    <a:pt x="3" y="1030"/>
                  </a:cubicBezTo>
                  <a:cubicBezTo>
                    <a:pt x="0" y="1011"/>
                    <a:pt x="12" y="994"/>
                    <a:pt x="31" y="991"/>
                  </a:cubicBezTo>
                  <a:cubicBezTo>
                    <a:pt x="49" y="988"/>
                    <a:pt x="67" y="1001"/>
                    <a:pt x="70" y="1019"/>
                  </a:cubicBezTo>
                  <a:cubicBezTo>
                    <a:pt x="131" y="1399"/>
                    <a:pt x="455" y="1686"/>
                    <a:pt x="840" y="1701"/>
                  </a:cubicBezTo>
                  <a:cubicBezTo>
                    <a:pt x="1288" y="1720"/>
                    <a:pt x="1668" y="1370"/>
                    <a:pt x="1686" y="921"/>
                  </a:cubicBezTo>
                  <a:cubicBezTo>
                    <a:pt x="1705" y="473"/>
                    <a:pt x="1355" y="93"/>
                    <a:pt x="906" y="75"/>
                  </a:cubicBezTo>
                  <a:cubicBezTo>
                    <a:pt x="745" y="68"/>
                    <a:pt x="587" y="109"/>
                    <a:pt x="450" y="193"/>
                  </a:cubicBezTo>
                  <a:cubicBezTo>
                    <a:pt x="434" y="203"/>
                    <a:pt x="413" y="198"/>
                    <a:pt x="403" y="182"/>
                  </a:cubicBezTo>
                  <a:cubicBezTo>
                    <a:pt x="393" y="166"/>
                    <a:pt x="398" y="145"/>
                    <a:pt x="414" y="135"/>
                  </a:cubicBezTo>
                  <a:cubicBezTo>
                    <a:pt x="563" y="44"/>
                    <a:pt x="734" y="0"/>
                    <a:pt x="909" y="7"/>
                  </a:cubicBezTo>
                  <a:cubicBezTo>
                    <a:pt x="1395" y="27"/>
                    <a:pt x="1774" y="439"/>
                    <a:pt x="1754" y="924"/>
                  </a:cubicBezTo>
                  <a:cubicBezTo>
                    <a:pt x="1735" y="1398"/>
                    <a:pt x="1343" y="1770"/>
                    <a:pt x="874" y="1770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7292976" y="2203450"/>
              <a:ext cx="331788" cy="604838"/>
            </a:xfrm>
            <a:custGeom>
              <a:avLst/>
              <a:gdLst>
                <a:gd name="T0" fmla="*/ 37 w 263"/>
                <a:gd name="T1" fmla="*/ 479 h 479"/>
                <a:gd name="T2" fmla="*/ 31 w 263"/>
                <a:gd name="T3" fmla="*/ 479 h 479"/>
                <a:gd name="T4" fmla="*/ 3 w 263"/>
                <a:gd name="T5" fmla="*/ 440 h 479"/>
                <a:gd name="T6" fmla="*/ 199 w 263"/>
                <a:gd name="T7" fmla="*/ 16 h 479"/>
                <a:gd name="T8" fmla="*/ 247 w 263"/>
                <a:gd name="T9" fmla="*/ 12 h 479"/>
                <a:gd name="T10" fmla="*/ 251 w 263"/>
                <a:gd name="T11" fmla="*/ 60 h 479"/>
                <a:gd name="T12" fmla="*/ 70 w 263"/>
                <a:gd name="T13" fmla="*/ 451 h 479"/>
                <a:gd name="T14" fmla="*/ 37 w 263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3" h="479">
                  <a:moveTo>
                    <a:pt x="37" y="479"/>
                  </a:moveTo>
                  <a:cubicBezTo>
                    <a:pt x="35" y="479"/>
                    <a:pt x="33" y="479"/>
                    <a:pt x="31" y="479"/>
                  </a:cubicBezTo>
                  <a:cubicBezTo>
                    <a:pt x="13" y="475"/>
                    <a:pt x="0" y="458"/>
                    <a:pt x="3" y="440"/>
                  </a:cubicBezTo>
                  <a:cubicBezTo>
                    <a:pt x="29" y="284"/>
                    <a:pt x="97" y="137"/>
                    <a:pt x="199" y="16"/>
                  </a:cubicBezTo>
                  <a:cubicBezTo>
                    <a:pt x="211" y="2"/>
                    <a:pt x="232" y="0"/>
                    <a:pt x="247" y="12"/>
                  </a:cubicBezTo>
                  <a:cubicBezTo>
                    <a:pt x="261" y="24"/>
                    <a:pt x="263" y="46"/>
                    <a:pt x="251" y="60"/>
                  </a:cubicBezTo>
                  <a:cubicBezTo>
                    <a:pt x="156" y="172"/>
                    <a:pt x="94" y="307"/>
                    <a:pt x="70" y="451"/>
                  </a:cubicBezTo>
                  <a:cubicBezTo>
                    <a:pt x="67" y="467"/>
                    <a:pt x="53" y="479"/>
                    <a:pt x="37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044429" y="1071210"/>
            <a:ext cx="4346972" cy="3540919"/>
            <a:chOff x="4059238" y="1449388"/>
            <a:chExt cx="5795963" cy="4721225"/>
          </a:xfrm>
        </p:grpSpPr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4059238" y="1449388"/>
              <a:ext cx="169863" cy="169863"/>
            </a:xfrm>
            <a:custGeom>
              <a:avLst/>
              <a:gdLst>
                <a:gd name="T0" fmla="*/ 34 w 135"/>
                <a:gd name="T1" fmla="*/ 135 h 135"/>
                <a:gd name="T2" fmla="*/ 0 w 135"/>
                <a:gd name="T3" fmla="*/ 102 h 135"/>
                <a:gd name="T4" fmla="*/ 0 w 135"/>
                <a:gd name="T5" fmla="*/ 34 h 135"/>
                <a:gd name="T6" fmla="*/ 34 w 135"/>
                <a:gd name="T7" fmla="*/ 0 h 135"/>
                <a:gd name="T8" fmla="*/ 102 w 135"/>
                <a:gd name="T9" fmla="*/ 0 h 135"/>
                <a:gd name="T10" fmla="*/ 135 w 135"/>
                <a:gd name="T11" fmla="*/ 34 h 135"/>
                <a:gd name="T12" fmla="*/ 102 w 135"/>
                <a:gd name="T13" fmla="*/ 68 h 135"/>
                <a:gd name="T14" fmla="*/ 68 w 135"/>
                <a:gd name="T15" fmla="*/ 68 h 135"/>
                <a:gd name="T16" fmla="*/ 68 w 135"/>
                <a:gd name="T17" fmla="*/ 102 h 135"/>
                <a:gd name="T18" fmla="*/ 34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34" y="135"/>
                  </a:moveTo>
                  <a:cubicBezTo>
                    <a:pt x="15" y="135"/>
                    <a:pt x="0" y="120"/>
                    <a:pt x="0" y="10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53"/>
                    <a:pt x="120" y="68"/>
                    <a:pt x="102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20"/>
                    <a:pt x="53" y="135"/>
                    <a:pt x="34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356101" y="1449388"/>
              <a:ext cx="5202238" cy="85725"/>
            </a:xfrm>
            <a:custGeom>
              <a:avLst/>
              <a:gdLst>
                <a:gd name="T0" fmla="*/ 3943 w 4110"/>
                <a:gd name="T1" fmla="*/ 68 h 68"/>
                <a:gd name="T2" fmla="*/ 3943 w 4110"/>
                <a:gd name="T3" fmla="*/ 0 h 68"/>
                <a:gd name="T4" fmla="*/ 4110 w 4110"/>
                <a:gd name="T5" fmla="*/ 34 h 68"/>
                <a:gd name="T6" fmla="*/ 3776 w 4110"/>
                <a:gd name="T7" fmla="*/ 68 h 68"/>
                <a:gd name="T8" fmla="*/ 3608 w 4110"/>
                <a:gd name="T9" fmla="*/ 34 h 68"/>
                <a:gd name="T10" fmla="*/ 3776 w 4110"/>
                <a:gd name="T11" fmla="*/ 0 h 68"/>
                <a:gd name="T12" fmla="*/ 3776 w 4110"/>
                <a:gd name="T13" fmla="*/ 68 h 68"/>
                <a:gd name="T14" fmla="*/ 3341 w 4110"/>
                <a:gd name="T15" fmla="*/ 68 h 68"/>
                <a:gd name="T16" fmla="*/ 3341 w 4110"/>
                <a:gd name="T17" fmla="*/ 0 h 68"/>
                <a:gd name="T18" fmla="*/ 3509 w 4110"/>
                <a:gd name="T19" fmla="*/ 34 h 68"/>
                <a:gd name="T20" fmla="*/ 3174 w 4110"/>
                <a:gd name="T21" fmla="*/ 68 h 68"/>
                <a:gd name="T22" fmla="*/ 3007 w 4110"/>
                <a:gd name="T23" fmla="*/ 34 h 68"/>
                <a:gd name="T24" fmla="*/ 3174 w 4110"/>
                <a:gd name="T25" fmla="*/ 0 h 68"/>
                <a:gd name="T26" fmla="*/ 3174 w 4110"/>
                <a:gd name="T27" fmla="*/ 68 h 68"/>
                <a:gd name="T28" fmla="*/ 2740 w 4110"/>
                <a:gd name="T29" fmla="*/ 68 h 68"/>
                <a:gd name="T30" fmla="*/ 2740 w 4110"/>
                <a:gd name="T31" fmla="*/ 0 h 68"/>
                <a:gd name="T32" fmla="*/ 2907 w 4110"/>
                <a:gd name="T33" fmla="*/ 34 h 68"/>
                <a:gd name="T34" fmla="*/ 2573 w 4110"/>
                <a:gd name="T35" fmla="*/ 68 h 68"/>
                <a:gd name="T36" fmla="*/ 2405 w 4110"/>
                <a:gd name="T37" fmla="*/ 34 h 68"/>
                <a:gd name="T38" fmla="*/ 2573 w 4110"/>
                <a:gd name="T39" fmla="*/ 0 h 68"/>
                <a:gd name="T40" fmla="*/ 2573 w 4110"/>
                <a:gd name="T41" fmla="*/ 68 h 68"/>
                <a:gd name="T42" fmla="*/ 2139 w 4110"/>
                <a:gd name="T43" fmla="*/ 68 h 68"/>
                <a:gd name="T44" fmla="*/ 2139 w 4110"/>
                <a:gd name="T45" fmla="*/ 0 h 68"/>
                <a:gd name="T46" fmla="*/ 2306 w 4110"/>
                <a:gd name="T47" fmla="*/ 34 h 68"/>
                <a:gd name="T48" fmla="*/ 1971 w 4110"/>
                <a:gd name="T49" fmla="*/ 68 h 68"/>
                <a:gd name="T50" fmla="*/ 1804 w 4110"/>
                <a:gd name="T51" fmla="*/ 34 h 68"/>
                <a:gd name="T52" fmla="*/ 1971 w 4110"/>
                <a:gd name="T53" fmla="*/ 0 h 68"/>
                <a:gd name="T54" fmla="*/ 1971 w 4110"/>
                <a:gd name="T55" fmla="*/ 68 h 68"/>
                <a:gd name="T56" fmla="*/ 1537 w 4110"/>
                <a:gd name="T57" fmla="*/ 68 h 68"/>
                <a:gd name="T58" fmla="*/ 1537 w 4110"/>
                <a:gd name="T59" fmla="*/ 0 h 68"/>
                <a:gd name="T60" fmla="*/ 1705 w 4110"/>
                <a:gd name="T61" fmla="*/ 34 h 68"/>
                <a:gd name="T62" fmla="*/ 1370 w 4110"/>
                <a:gd name="T63" fmla="*/ 68 h 68"/>
                <a:gd name="T64" fmla="*/ 1203 w 4110"/>
                <a:gd name="T65" fmla="*/ 34 h 68"/>
                <a:gd name="T66" fmla="*/ 1370 w 4110"/>
                <a:gd name="T67" fmla="*/ 0 h 68"/>
                <a:gd name="T68" fmla="*/ 1370 w 4110"/>
                <a:gd name="T69" fmla="*/ 68 h 68"/>
                <a:gd name="T70" fmla="*/ 936 w 4110"/>
                <a:gd name="T71" fmla="*/ 68 h 68"/>
                <a:gd name="T72" fmla="*/ 936 w 4110"/>
                <a:gd name="T73" fmla="*/ 0 h 68"/>
                <a:gd name="T74" fmla="*/ 1103 w 4110"/>
                <a:gd name="T75" fmla="*/ 34 h 68"/>
                <a:gd name="T76" fmla="*/ 769 w 4110"/>
                <a:gd name="T77" fmla="*/ 68 h 68"/>
                <a:gd name="T78" fmla="*/ 601 w 4110"/>
                <a:gd name="T79" fmla="*/ 34 h 68"/>
                <a:gd name="T80" fmla="*/ 769 w 4110"/>
                <a:gd name="T81" fmla="*/ 0 h 68"/>
                <a:gd name="T82" fmla="*/ 769 w 4110"/>
                <a:gd name="T83" fmla="*/ 68 h 68"/>
                <a:gd name="T84" fmla="*/ 334 w 4110"/>
                <a:gd name="T85" fmla="*/ 68 h 68"/>
                <a:gd name="T86" fmla="*/ 334 w 4110"/>
                <a:gd name="T87" fmla="*/ 0 h 68"/>
                <a:gd name="T88" fmla="*/ 502 w 4110"/>
                <a:gd name="T89" fmla="*/ 34 h 68"/>
                <a:gd name="T90" fmla="*/ 167 w 4110"/>
                <a:gd name="T91" fmla="*/ 68 h 68"/>
                <a:gd name="T92" fmla="*/ 0 w 4110"/>
                <a:gd name="T93" fmla="*/ 34 h 68"/>
                <a:gd name="T94" fmla="*/ 167 w 4110"/>
                <a:gd name="T95" fmla="*/ 0 h 68"/>
                <a:gd name="T96" fmla="*/ 167 w 4110"/>
                <a:gd name="T9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10" h="68">
                  <a:moveTo>
                    <a:pt x="4076" y="68"/>
                  </a:moveTo>
                  <a:cubicBezTo>
                    <a:pt x="3943" y="68"/>
                    <a:pt x="3943" y="68"/>
                    <a:pt x="3943" y="68"/>
                  </a:cubicBezTo>
                  <a:cubicBezTo>
                    <a:pt x="3924" y="68"/>
                    <a:pt x="3909" y="53"/>
                    <a:pt x="3909" y="34"/>
                  </a:cubicBezTo>
                  <a:cubicBezTo>
                    <a:pt x="3909" y="15"/>
                    <a:pt x="3924" y="0"/>
                    <a:pt x="3943" y="0"/>
                  </a:cubicBezTo>
                  <a:cubicBezTo>
                    <a:pt x="4076" y="0"/>
                    <a:pt x="4076" y="0"/>
                    <a:pt x="4076" y="0"/>
                  </a:cubicBezTo>
                  <a:cubicBezTo>
                    <a:pt x="4095" y="0"/>
                    <a:pt x="4110" y="15"/>
                    <a:pt x="4110" y="34"/>
                  </a:cubicBezTo>
                  <a:cubicBezTo>
                    <a:pt x="4110" y="53"/>
                    <a:pt x="4095" y="68"/>
                    <a:pt x="4076" y="68"/>
                  </a:cubicBezTo>
                  <a:close/>
                  <a:moveTo>
                    <a:pt x="3776" y="68"/>
                  </a:moveTo>
                  <a:cubicBezTo>
                    <a:pt x="3642" y="68"/>
                    <a:pt x="3642" y="68"/>
                    <a:pt x="3642" y="68"/>
                  </a:cubicBezTo>
                  <a:cubicBezTo>
                    <a:pt x="3623" y="68"/>
                    <a:pt x="3608" y="53"/>
                    <a:pt x="3608" y="34"/>
                  </a:cubicBezTo>
                  <a:cubicBezTo>
                    <a:pt x="3608" y="15"/>
                    <a:pt x="3623" y="0"/>
                    <a:pt x="3642" y="0"/>
                  </a:cubicBezTo>
                  <a:cubicBezTo>
                    <a:pt x="3776" y="0"/>
                    <a:pt x="3776" y="0"/>
                    <a:pt x="3776" y="0"/>
                  </a:cubicBezTo>
                  <a:cubicBezTo>
                    <a:pt x="3794" y="0"/>
                    <a:pt x="3809" y="15"/>
                    <a:pt x="3809" y="34"/>
                  </a:cubicBezTo>
                  <a:cubicBezTo>
                    <a:pt x="3809" y="53"/>
                    <a:pt x="3794" y="68"/>
                    <a:pt x="3776" y="68"/>
                  </a:cubicBezTo>
                  <a:close/>
                  <a:moveTo>
                    <a:pt x="3475" y="68"/>
                  </a:moveTo>
                  <a:cubicBezTo>
                    <a:pt x="3341" y="68"/>
                    <a:pt x="3341" y="68"/>
                    <a:pt x="3341" y="68"/>
                  </a:cubicBezTo>
                  <a:cubicBezTo>
                    <a:pt x="3323" y="68"/>
                    <a:pt x="3308" y="53"/>
                    <a:pt x="3308" y="34"/>
                  </a:cubicBezTo>
                  <a:cubicBezTo>
                    <a:pt x="3308" y="15"/>
                    <a:pt x="3323" y="0"/>
                    <a:pt x="3341" y="0"/>
                  </a:cubicBezTo>
                  <a:cubicBezTo>
                    <a:pt x="3475" y="0"/>
                    <a:pt x="3475" y="0"/>
                    <a:pt x="3475" y="0"/>
                  </a:cubicBezTo>
                  <a:cubicBezTo>
                    <a:pt x="3494" y="0"/>
                    <a:pt x="3509" y="15"/>
                    <a:pt x="3509" y="34"/>
                  </a:cubicBezTo>
                  <a:cubicBezTo>
                    <a:pt x="3509" y="53"/>
                    <a:pt x="3494" y="68"/>
                    <a:pt x="3475" y="68"/>
                  </a:cubicBezTo>
                  <a:close/>
                  <a:moveTo>
                    <a:pt x="3174" y="68"/>
                  </a:moveTo>
                  <a:cubicBezTo>
                    <a:pt x="3041" y="68"/>
                    <a:pt x="3041" y="68"/>
                    <a:pt x="3041" y="68"/>
                  </a:cubicBezTo>
                  <a:cubicBezTo>
                    <a:pt x="3022" y="68"/>
                    <a:pt x="3007" y="53"/>
                    <a:pt x="3007" y="34"/>
                  </a:cubicBezTo>
                  <a:cubicBezTo>
                    <a:pt x="3007" y="15"/>
                    <a:pt x="3022" y="0"/>
                    <a:pt x="3041" y="0"/>
                  </a:cubicBezTo>
                  <a:cubicBezTo>
                    <a:pt x="3174" y="0"/>
                    <a:pt x="3174" y="0"/>
                    <a:pt x="3174" y="0"/>
                  </a:cubicBezTo>
                  <a:cubicBezTo>
                    <a:pt x="3193" y="0"/>
                    <a:pt x="3208" y="15"/>
                    <a:pt x="3208" y="34"/>
                  </a:cubicBezTo>
                  <a:cubicBezTo>
                    <a:pt x="3208" y="53"/>
                    <a:pt x="3193" y="68"/>
                    <a:pt x="3174" y="68"/>
                  </a:cubicBezTo>
                  <a:close/>
                  <a:moveTo>
                    <a:pt x="2874" y="68"/>
                  </a:moveTo>
                  <a:cubicBezTo>
                    <a:pt x="2740" y="68"/>
                    <a:pt x="2740" y="68"/>
                    <a:pt x="2740" y="68"/>
                  </a:cubicBezTo>
                  <a:cubicBezTo>
                    <a:pt x="2721" y="68"/>
                    <a:pt x="2706" y="53"/>
                    <a:pt x="2706" y="34"/>
                  </a:cubicBezTo>
                  <a:cubicBezTo>
                    <a:pt x="2706" y="15"/>
                    <a:pt x="2721" y="0"/>
                    <a:pt x="2740" y="0"/>
                  </a:cubicBezTo>
                  <a:cubicBezTo>
                    <a:pt x="2874" y="0"/>
                    <a:pt x="2874" y="0"/>
                    <a:pt x="2874" y="0"/>
                  </a:cubicBezTo>
                  <a:cubicBezTo>
                    <a:pt x="2892" y="0"/>
                    <a:pt x="2907" y="15"/>
                    <a:pt x="2907" y="34"/>
                  </a:cubicBezTo>
                  <a:cubicBezTo>
                    <a:pt x="2907" y="53"/>
                    <a:pt x="2892" y="68"/>
                    <a:pt x="2874" y="68"/>
                  </a:cubicBezTo>
                  <a:close/>
                  <a:moveTo>
                    <a:pt x="2573" y="68"/>
                  </a:moveTo>
                  <a:cubicBezTo>
                    <a:pt x="2439" y="68"/>
                    <a:pt x="2439" y="68"/>
                    <a:pt x="2439" y="68"/>
                  </a:cubicBezTo>
                  <a:cubicBezTo>
                    <a:pt x="2421" y="68"/>
                    <a:pt x="2405" y="53"/>
                    <a:pt x="2405" y="34"/>
                  </a:cubicBezTo>
                  <a:cubicBezTo>
                    <a:pt x="2405" y="15"/>
                    <a:pt x="2421" y="0"/>
                    <a:pt x="2439" y="0"/>
                  </a:cubicBezTo>
                  <a:cubicBezTo>
                    <a:pt x="2573" y="0"/>
                    <a:pt x="2573" y="0"/>
                    <a:pt x="2573" y="0"/>
                  </a:cubicBezTo>
                  <a:cubicBezTo>
                    <a:pt x="2592" y="0"/>
                    <a:pt x="2607" y="15"/>
                    <a:pt x="2607" y="34"/>
                  </a:cubicBezTo>
                  <a:cubicBezTo>
                    <a:pt x="2607" y="53"/>
                    <a:pt x="2592" y="68"/>
                    <a:pt x="2573" y="68"/>
                  </a:cubicBezTo>
                  <a:close/>
                  <a:moveTo>
                    <a:pt x="2272" y="68"/>
                  </a:moveTo>
                  <a:cubicBezTo>
                    <a:pt x="2139" y="68"/>
                    <a:pt x="2139" y="68"/>
                    <a:pt x="2139" y="68"/>
                  </a:cubicBezTo>
                  <a:cubicBezTo>
                    <a:pt x="2120" y="68"/>
                    <a:pt x="2105" y="53"/>
                    <a:pt x="2105" y="34"/>
                  </a:cubicBezTo>
                  <a:cubicBezTo>
                    <a:pt x="2105" y="15"/>
                    <a:pt x="2120" y="0"/>
                    <a:pt x="2139" y="0"/>
                  </a:cubicBezTo>
                  <a:cubicBezTo>
                    <a:pt x="2272" y="0"/>
                    <a:pt x="2272" y="0"/>
                    <a:pt x="2272" y="0"/>
                  </a:cubicBezTo>
                  <a:cubicBezTo>
                    <a:pt x="2291" y="0"/>
                    <a:pt x="2306" y="15"/>
                    <a:pt x="2306" y="34"/>
                  </a:cubicBezTo>
                  <a:cubicBezTo>
                    <a:pt x="2306" y="53"/>
                    <a:pt x="2291" y="68"/>
                    <a:pt x="2272" y="68"/>
                  </a:cubicBezTo>
                  <a:close/>
                  <a:moveTo>
                    <a:pt x="1971" y="68"/>
                  </a:moveTo>
                  <a:cubicBezTo>
                    <a:pt x="1838" y="68"/>
                    <a:pt x="1838" y="68"/>
                    <a:pt x="1838" y="68"/>
                  </a:cubicBezTo>
                  <a:cubicBezTo>
                    <a:pt x="1819" y="68"/>
                    <a:pt x="1804" y="53"/>
                    <a:pt x="1804" y="34"/>
                  </a:cubicBezTo>
                  <a:cubicBezTo>
                    <a:pt x="1804" y="15"/>
                    <a:pt x="1819" y="0"/>
                    <a:pt x="1838" y="0"/>
                  </a:cubicBezTo>
                  <a:cubicBezTo>
                    <a:pt x="1971" y="0"/>
                    <a:pt x="1971" y="0"/>
                    <a:pt x="1971" y="0"/>
                  </a:cubicBezTo>
                  <a:cubicBezTo>
                    <a:pt x="1990" y="0"/>
                    <a:pt x="2005" y="15"/>
                    <a:pt x="2005" y="34"/>
                  </a:cubicBezTo>
                  <a:cubicBezTo>
                    <a:pt x="2005" y="53"/>
                    <a:pt x="1990" y="68"/>
                    <a:pt x="1971" y="68"/>
                  </a:cubicBezTo>
                  <a:close/>
                  <a:moveTo>
                    <a:pt x="1671" y="68"/>
                  </a:moveTo>
                  <a:cubicBezTo>
                    <a:pt x="1537" y="68"/>
                    <a:pt x="1537" y="68"/>
                    <a:pt x="1537" y="68"/>
                  </a:cubicBezTo>
                  <a:cubicBezTo>
                    <a:pt x="1518" y="68"/>
                    <a:pt x="1503" y="53"/>
                    <a:pt x="1503" y="34"/>
                  </a:cubicBezTo>
                  <a:cubicBezTo>
                    <a:pt x="1503" y="15"/>
                    <a:pt x="1518" y="0"/>
                    <a:pt x="1537" y="0"/>
                  </a:cubicBezTo>
                  <a:cubicBezTo>
                    <a:pt x="1671" y="0"/>
                    <a:pt x="1671" y="0"/>
                    <a:pt x="1671" y="0"/>
                  </a:cubicBezTo>
                  <a:cubicBezTo>
                    <a:pt x="1689" y="0"/>
                    <a:pt x="1705" y="15"/>
                    <a:pt x="1705" y="34"/>
                  </a:cubicBezTo>
                  <a:cubicBezTo>
                    <a:pt x="1705" y="53"/>
                    <a:pt x="1689" y="68"/>
                    <a:pt x="1671" y="68"/>
                  </a:cubicBezTo>
                  <a:close/>
                  <a:moveTo>
                    <a:pt x="1370" y="68"/>
                  </a:moveTo>
                  <a:cubicBezTo>
                    <a:pt x="1236" y="68"/>
                    <a:pt x="1236" y="68"/>
                    <a:pt x="1236" y="68"/>
                  </a:cubicBezTo>
                  <a:cubicBezTo>
                    <a:pt x="1218" y="68"/>
                    <a:pt x="1203" y="53"/>
                    <a:pt x="1203" y="34"/>
                  </a:cubicBezTo>
                  <a:cubicBezTo>
                    <a:pt x="1203" y="15"/>
                    <a:pt x="1218" y="0"/>
                    <a:pt x="1236" y="0"/>
                  </a:cubicBezTo>
                  <a:cubicBezTo>
                    <a:pt x="1370" y="0"/>
                    <a:pt x="1370" y="0"/>
                    <a:pt x="1370" y="0"/>
                  </a:cubicBezTo>
                  <a:cubicBezTo>
                    <a:pt x="1389" y="0"/>
                    <a:pt x="1404" y="15"/>
                    <a:pt x="1404" y="34"/>
                  </a:cubicBezTo>
                  <a:cubicBezTo>
                    <a:pt x="1404" y="53"/>
                    <a:pt x="1389" y="68"/>
                    <a:pt x="1370" y="68"/>
                  </a:cubicBezTo>
                  <a:close/>
                  <a:moveTo>
                    <a:pt x="1069" y="68"/>
                  </a:moveTo>
                  <a:cubicBezTo>
                    <a:pt x="936" y="68"/>
                    <a:pt x="936" y="68"/>
                    <a:pt x="936" y="68"/>
                  </a:cubicBezTo>
                  <a:cubicBezTo>
                    <a:pt x="917" y="68"/>
                    <a:pt x="902" y="53"/>
                    <a:pt x="902" y="34"/>
                  </a:cubicBezTo>
                  <a:cubicBezTo>
                    <a:pt x="902" y="15"/>
                    <a:pt x="917" y="0"/>
                    <a:pt x="936" y="0"/>
                  </a:cubicBezTo>
                  <a:cubicBezTo>
                    <a:pt x="1069" y="0"/>
                    <a:pt x="1069" y="0"/>
                    <a:pt x="1069" y="0"/>
                  </a:cubicBezTo>
                  <a:cubicBezTo>
                    <a:pt x="1088" y="0"/>
                    <a:pt x="1103" y="15"/>
                    <a:pt x="1103" y="34"/>
                  </a:cubicBezTo>
                  <a:cubicBezTo>
                    <a:pt x="1103" y="53"/>
                    <a:pt x="1088" y="68"/>
                    <a:pt x="1069" y="68"/>
                  </a:cubicBezTo>
                  <a:close/>
                  <a:moveTo>
                    <a:pt x="769" y="68"/>
                  </a:moveTo>
                  <a:cubicBezTo>
                    <a:pt x="635" y="68"/>
                    <a:pt x="635" y="68"/>
                    <a:pt x="635" y="68"/>
                  </a:cubicBezTo>
                  <a:cubicBezTo>
                    <a:pt x="616" y="68"/>
                    <a:pt x="601" y="53"/>
                    <a:pt x="601" y="34"/>
                  </a:cubicBezTo>
                  <a:cubicBezTo>
                    <a:pt x="601" y="15"/>
                    <a:pt x="616" y="0"/>
                    <a:pt x="635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87" y="0"/>
                    <a:pt x="802" y="15"/>
                    <a:pt x="802" y="34"/>
                  </a:cubicBezTo>
                  <a:cubicBezTo>
                    <a:pt x="802" y="53"/>
                    <a:pt x="787" y="68"/>
                    <a:pt x="769" y="68"/>
                  </a:cubicBezTo>
                  <a:close/>
                  <a:moveTo>
                    <a:pt x="468" y="68"/>
                  </a:moveTo>
                  <a:cubicBezTo>
                    <a:pt x="334" y="68"/>
                    <a:pt x="334" y="68"/>
                    <a:pt x="334" y="68"/>
                  </a:cubicBezTo>
                  <a:cubicBezTo>
                    <a:pt x="316" y="68"/>
                    <a:pt x="301" y="53"/>
                    <a:pt x="301" y="34"/>
                  </a:cubicBezTo>
                  <a:cubicBezTo>
                    <a:pt x="301" y="15"/>
                    <a:pt x="316" y="0"/>
                    <a:pt x="334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87" y="0"/>
                    <a:pt x="502" y="15"/>
                    <a:pt x="502" y="34"/>
                  </a:cubicBezTo>
                  <a:cubicBezTo>
                    <a:pt x="502" y="53"/>
                    <a:pt x="487" y="68"/>
                    <a:pt x="468" y="68"/>
                  </a:cubicBezTo>
                  <a:close/>
                  <a:moveTo>
                    <a:pt x="167" y="68"/>
                  </a:moveTo>
                  <a:cubicBezTo>
                    <a:pt x="34" y="68"/>
                    <a:pt x="34" y="68"/>
                    <a:pt x="34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86" y="0"/>
                    <a:pt x="201" y="15"/>
                    <a:pt x="201" y="34"/>
                  </a:cubicBezTo>
                  <a:cubicBezTo>
                    <a:pt x="201" y="53"/>
                    <a:pt x="186" y="68"/>
                    <a:pt x="167" y="68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9685338" y="1449388"/>
              <a:ext cx="169863" cy="169863"/>
            </a:xfrm>
            <a:custGeom>
              <a:avLst/>
              <a:gdLst>
                <a:gd name="T0" fmla="*/ 101 w 135"/>
                <a:gd name="T1" fmla="*/ 135 h 135"/>
                <a:gd name="T2" fmla="*/ 67 w 135"/>
                <a:gd name="T3" fmla="*/ 102 h 135"/>
                <a:gd name="T4" fmla="*/ 67 w 135"/>
                <a:gd name="T5" fmla="*/ 68 h 135"/>
                <a:gd name="T6" fmla="*/ 33 w 135"/>
                <a:gd name="T7" fmla="*/ 68 h 135"/>
                <a:gd name="T8" fmla="*/ 0 w 135"/>
                <a:gd name="T9" fmla="*/ 34 h 135"/>
                <a:gd name="T10" fmla="*/ 33 w 135"/>
                <a:gd name="T11" fmla="*/ 0 h 135"/>
                <a:gd name="T12" fmla="*/ 101 w 135"/>
                <a:gd name="T13" fmla="*/ 0 h 135"/>
                <a:gd name="T14" fmla="*/ 135 w 135"/>
                <a:gd name="T15" fmla="*/ 34 h 135"/>
                <a:gd name="T16" fmla="*/ 135 w 135"/>
                <a:gd name="T17" fmla="*/ 102 h 135"/>
                <a:gd name="T18" fmla="*/ 101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1" y="135"/>
                  </a:moveTo>
                  <a:cubicBezTo>
                    <a:pt x="82" y="135"/>
                    <a:pt x="67" y="120"/>
                    <a:pt x="67" y="102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102"/>
                    <a:pt x="135" y="102"/>
                    <a:pt x="135" y="102"/>
                  </a:cubicBezTo>
                  <a:cubicBezTo>
                    <a:pt x="135" y="120"/>
                    <a:pt x="120" y="135"/>
                    <a:pt x="101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9769476" y="1749425"/>
              <a:ext cx="85725" cy="4121150"/>
            </a:xfrm>
            <a:custGeom>
              <a:avLst/>
              <a:gdLst>
                <a:gd name="T0" fmla="*/ 0 w 68"/>
                <a:gd name="T1" fmla="*/ 3224 h 3258"/>
                <a:gd name="T2" fmla="*/ 34 w 68"/>
                <a:gd name="T3" fmla="*/ 3055 h 3258"/>
                <a:gd name="T4" fmla="*/ 68 w 68"/>
                <a:gd name="T5" fmla="*/ 3224 h 3258"/>
                <a:gd name="T6" fmla="*/ 34 w 68"/>
                <a:gd name="T7" fmla="*/ 2953 h 3258"/>
                <a:gd name="T8" fmla="*/ 0 w 68"/>
                <a:gd name="T9" fmla="*/ 2783 h 3258"/>
                <a:gd name="T10" fmla="*/ 68 w 68"/>
                <a:gd name="T11" fmla="*/ 2783 h 3258"/>
                <a:gd name="T12" fmla="*/ 34 w 68"/>
                <a:gd name="T13" fmla="*/ 2953 h 3258"/>
                <a:gd name="T14" fmla="*/ 0 w 68"/>
                <a:gd name="T15" fmla="*/ 2613 h 3258"/>
                <a:gd name="T16" fmla="*/ 34 w 68"/>
                <a:gd name="T17" fmla="*/ 2444 h 3258"/>
                <a:gd name="T18" fmla="*/ 68 w 68"/>
                <a:gd name="T19" fmla="*/ 2613 h 3258"/>
                <a:gd name="T20" fmla="*/ 34 w 68"/>
                <a:gd name="T21" fmla="*/ 2342 h 3258"/>
                <a:gd name="T22" fmla="*/ 0 w 68"/>
                <a:gd name="T23" fmla="*/ 2172 h 3258"/>
                <a:gd name="T24" fmla="*/ 68 w 68"/>
                <a:gd name="T25" fmla="*/ 2172 h 3258"/>
                <a:gd name="T26" fmla="*/ 34 w 68"/>
                <a:gd name="T27" fmla="*/ 2342 h 3258"/>
                <a:gd name="T28" fmla="*/ 0 w 68"/>
                <a:gd name="T29" fmla="*/ 2002 h 3258"/>
                <a:gd name="T30" fmla="*/ 34 w 68"/>
                <a:gd name="T31" fmla="*/ 1833 h 3258"/>
                <a:gd name="T32" fmla="*/ 68 w 68"/>
                <a:gd name="T33" fmla="*/ 2002 h 3258"/>
                <a:gd name="T34" fmla="*/ 34 w 68"/>
                <a:gd name="T35" fmla="*/ 1730 h 3258"/>
                <a:gd name="T36" fmla="*/ 0 w 68"/>
                <a:gd name="T37" fmla="*/ 1561 h 3258"/>
                <a:gd name="T38" fmla="*/ 68 w 68"/>
                <a:gd name="T39" fmla="*/ 1561 h 3258"/>
                <a:gd name="T40" fmla="*/ 34 w 68"/>
                <a:gd name="T41" fmla="*/ 1730 h 3258"/>
                <a:gd name="T42" fmla="*/ 0 w 68"/>
                <a:gd name="T43" fmla="*/ 1391 h 3258"/>
                <a:gd name="T44" fmla="*/ 34 w 68"/>
                <a:gd name="T45" fmla="*/ 1222 h 3258"/>
                <a:gd name="T46" fmla="*/ 68 w 68"/>
                <a:gd name="T47" fmla="*/ 1391 h 3258"/>
                <a:gd name="T48" fmla="*/ 34 w 68"/>
                <a:gd name="T49" fmla="*/ 1119 h 3258"/>
                <a:gd name="T50" fmla="*/ 0 w 68"/>
                <a:gd name="T51" fmla="*/ 950 h 3258"/>
                <a:gd name="T52" fmla="*/ 68 w 68"/>
                <a:gd name="T53" fmla="*/ 950 h 3258"/>
                <a:gd name="T54" fmla="*/ 34 w 68"/>
                <a:gd name="T55" fmla="*/ 1119 h 3258"/>
                <a:gd name="T56" fmla="*/ 0 w 68"/>
                <a:gd name="T57" fmla="*/ 780 h 3258"/>
                <a:gd name="T58" fmla="*/ 34 w 68"/>
                <a:gd name="T59" fmla="*/ 611 h 3258"/>
                <a:gd name="T60" fmla="*/ 68 w 68"/>
                <a:gd name="T61" fmla="*/ 780 h 3258"/>
                <a:gd name="T62" fmla="*/ 34 w 68"/>
                <a:gd name="T63" fmla="*/ 508 h 3258"/>
                <a:gd name="T64" fmla="*/ 0 w 68"/>
                <a:gd name="T65" fmla="*/ 339 h 3258"/>
                <a:gd name="T66" fmla="*/ 68 w 68"/>
                <a:gd name="T67" fmla="*/ 339 h 3258"/>
                <a:gd name="T68" fmla="*/ 34 w 68"/>
                <a:gd name="T69" fmla="*/ 508 h 3258"/>
                <a:gd name="T70" fmla="*/ 0 w 68"/>
                <a:gd name="T71" fmla="*/ 169 h 3258"/>
                <a:gd name="T72" fmla="*/ 34 w 68"/>
                <a:gd name="T73" fmla="*/ 0 h 3258"/>
                <a:gd name="T74" fmla="*/ 68 w 68"/>
                <a:gd name="T75" fmla="*/ 169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3258">
                  <a:moveTo>
                    <a:pt x="34" y="3258"/>
                  </a:moveTo>
                  <a:cubicBezTo>
                    <a:pt x="15" y="3258"/>
                    <a:pt x="0" y="3243"/>
                    <a:pt x="0" y="3224"/>
                  </a:cubicBezTo>
                  <a:cubicBezTo>
                    <a:pt x="0" y="3088"/>
                    <a:pt x="0" y="3088"/>
                    <a:pt x="0" y="3088"/>
                  </a:cubicBezTo>
                  <a:cubicBezTo>
                    <a:pt x="0" y="3070"/>
                    <a:pt x="15" y="3055"/>
                    <a:pt x="34" y="3055"/>
                  </a:cubicBezTo>
                  <a:cubicBezTo>
                    <a:pt x="53" y="3055"/>
                    <a:pt x="68" y="3070"/>
                    <a:pt x="68" y="3088"/>
                  </a:cubicBezTo>
                  <a:cubicBezTo>
                    <a:pt x="68" y="3224"/>
                    <a:pt x="68" y="3224"/>
                    <a:pt x="68" y="3224"/>
                  </a:cubicBezTo>
                  <a:cubicBezTo>
                    <a:pt x="68" y="3243"/>
                    <a:pt x="53" y="3258"/>
                    <a:pt x="34" y="3258"/>
                  </a:cubicBezTo>
                  <a:close/>
                  <a:moveTo>
                    <a:pt x="34" y="2953"/>
                  </a:moveTo>
                  <a:cubicBezTo>
                    <a:pt x="15" y="2953"/>
                    <a:pt x="0" y="2937"/>
                    <a:pt x="0" y="2919"/>
                  </a:cubicBezTo>
                  <a:cubicBezTo>
                    <a:pt x="0" y="2783"/>
                    <a:pt x="0" y="2783"/>
                    <a:pt x="0" y="2783"/>
                  </a:cubicBezTo>
                  <a:cubicBezTo>
                    <a:pt x="0" y="2764"/>
                    <a:pt x="15" y="2749"/>
                    <a:pt x="34" y="2749"/>
                  </a:cubicBezTo>
                  <a:cubicBezTo>
                    <a:pt x="53" y="2749"/>
                    <a:pt x="68" y="2764"/>
                    <a:pt x="68" y="2783"/>
                  </a:cubicBezTo>
                  <a:cubicBezTo>
                    <a:pt x="68" y="2919"/>
                    <a:pt x="68" y="2919"/>
                    <a:pt x="68" y="2919"/>
                  </a:cubicBezTo>
                  <a:cubicBezTo>
                    <a:pt x="68" y="2937"/>
                    <a:pt x="53" y="2953"/>
                    <a:pt x="34" y="2953"/>
                  </a:cubicBezTo>
                  <a:close/>
                  <a:moveTo>
                    <a:pt x="34" y="2647"/>
                  </a:moveTo>
                  <a:cubicBezTo>
                    <a:pt x="15" y="2647"/>
                    <a:pt x="0" y="2632"/>
                    <a:pt x="0" y="2613"/>
                  </a:cubicBezTo>
                  <a:cubicBezTo>
                    <a:pt x="0" y="2477"/>
                    <a:pt x="0" y="2477"/>
                    <a:pt x="0" y="2477"/>
                  </a:cubicBezTo>
                  <a:cubicBezTo>
                    <a:pt x="0" y="2459"/>
                    <a:pt x="15" y="2444"/>
                    <a:pt x="34" y="2444"/>
                  </a:cubicBezTo>
                  <a:cubicBezTo>
                    <a:pt x="53" y="2444"/>
                    <a:pt x="68" y="2459"/>
                    <a:pt x="68" y="2477"/>
                  </a:cubicBezTo>
                  <a:cubicBezTo>
                    <a:pt x="68" y="2613"/>
                    <a:pt x="68" y="2613"/>
                    <a:pt x="68" y="2613"/>
                  </a:cubicBezTo>
                  <a:cubicBezTo>
                    <a:pt x="68" y="2632"/>
                    <a:pt x="53" y="2647"/>
                    <a:pt x="34" y="2647"/>
                  </a:cubicBezTo>
                  <a:close/>
                  <a:moveTo>
                    <a:pt x="34" y="2342"/>
                  </a:moveTo>
                  <a:cubicBezTo>
                    <a:pt x="15" y="2342"/>
                    <a:pt x="0" y="2326"/>
                    <a:pt x="0" y="2308"/>
                  </a:cubicBezTo>
                  <a:cubicBezTo>
                    <a:pt x="0" y="2172"/>
                    <a:pt x="0" y="2172"/>
                    <a:pt x="0" y="2172"/>
                  </a:cubicBezTo>
                  <a:cubicBezTo>
                    <a:pt x="0" y="2153"/>
                    <a:pt x="15" y="2138"/>
                    <a:pt x="34" y="2138"/>
                  </a:cubicBezTo>
                  <a:cubicBezTo>
                    <a:pt x="53" y="2138"/>
                    <a:pt x="68" y="2153"/>
                    <a:pt x="68" y="2172"/>
                  </a:cubicBezTo>
                  <a:cubicBezTo>
                    <a:pt x="68" y="2308"/>
                    <a:pt x="68" y="2308"/>
                    <a:pt x="68" y="2308"/>
                  </a:cubicBezTo>
                  <a:cubicBezTo>
                    <a:pt x="68" y="2326"/>
                    <a:pt x="53" y="2342"/>
                    <a:pt x="34" y="2342"/>
                  </a:cubicBezTo>
                  <a:close/>
                  <a:moveTo>
                    <a:pt x="34" y="2036"/>
                  </a:moveTo>
                  <a:cubicBezTo>
                    <a:pt x="15" y="2036"/>
                    <a:pt x="0" y="2021"/>
                    <a:pt x="0" y="2002"/>
                  </a:cubicBezTo>
                  <a:cubicBezTo>
                    <a:pt x="0" y="1866"/>
                    <a:pt x="0" y="1866"/>
                    <a:pt x="0" y="1866"/>
                  </a:cubicBezTo>
                  <a:cubicBezTo>
                    <a:pt x="0" y="1848"/>
                    <a:pt x="15" y="1833"/>
                    <a:pt x="34" y="1833"/>
                  </a:cubicBezTo>
                  <a:cubicBezTo>
                    <a:pt x="53" y="1833"/>
                    <a:pt x="68" y="1848"/>
                    <a:pt x="68" y="1866"/>
                  </a:cubicBezTo>
                  <a:cubicBezTo>
                    <a:pt x="68" y="2002"/>
                    <a:pt x="68" y="2002"/>
                    <a:pt x="68" y="2002"/>
                  </a:cubicBezTo>
                  <a:cubicBezTo>
                    <a:pt x="68" y="2021"/>
                    <a:pt x="53" y="2036"/>
                    <a:pt x="34" y="2036"/>
                  </a:cubicBezTo>
                  <a:close/>
                  <a:moveTo>
                    <a:pt x="34" y="1730"/>
                  </a:moveTo>
                  <a:cubicBezTo>
                    <a:pt x="15" y="1730"/>
                    <a:pt x="0" y="1715"/>
                    <a:pt x="0" y="1697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0" y="1542"/>
                    <a:pt x="15" y="1527"/>
                    <a:pt x="34" y="1527"/>
                  </a:cubicBezTo>
                  <a:cubicBezTo>
                    <a:pt x="53" y="1527"/>
                    <a:pt x="68" y="1542"/>
                    <a:pt x="68" y="1561"/>
                  </a:cubicBezTo>
                  <a:cubicBezTo>
                    <a:pt x="68" y="1697"/>
                    <a:pt x="68" y="1697"/>
                    <a:pt x="68" y="1697"/>
                  </a:cubicBezTo>
                  <a:cubicBezTo>
                    <a:pt x="68" y="1715"/>
                    <a:pt x="53" y="1730"/>
                    <a:pt x="34" y="1730"/>
                  </a:cubicBezTo>
                  <a:close/>
                  <a:moveTo>
                    <a:pt x="34" y="1425"/>
                  </a:moveTo>
                  <a:cubicBezTo>
                    <a:pt x="15" y="1425"/>
                    <a:pt x="0" y="1410"/>
                    <a:pt x="0" y="1391"/>
                  </a:cubicBezTo>
                  <a:cubicBezTo>
                    <a:pt x="0" y="1255"/>
                    <a:pt x="0" y="1255"/>
                    <a:pt x="0" y="1255"/>
                  </a:cubicBezTo>
                  <a:cubicBezTo>
                    <a:pt x="0" y="1237"/>
                    <a:pt x="15" y="1222"/>
                    <a:pt x="34" y="1222"/>
                  </a:cubicBezTo>
                  <a:cubicBezTo>
                    <a:pt x="53" y="1222"/>
                    <a:pt x="68" y="1237"/>
                    <a:pt x="68" y="1255"/>
                  </a:cubicBezTo>
                  <a:cubicBezTo>
                    <a:pt x="68" y="1391"/>
                    <a:pt x="68" y="1391"/>
                    <a:pt x="68" y="1391"/>
                  </a:cubicBezTo>
                  <a:cubicBezTo>
                    <a:pt x="68" y="1410"/>
                    <a:pt x="53" y="1425"/>
                    <a:pt x="34" y="1425"/>
                  </a:cubicBezTo>
                  <a:close/>
                  <a:moveTo>
                    <a:pt x="34" y="1119"/>
                  </a:moveTo>
                  <a:cubicBezTo>
                    <a:pt x="15" y="1119"/>
                    <a:pt x="0" y="1104"/>
                    <a:pt x="0" y="1086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931"/>
                    <a:pt x="15" y="916"/>
                    <a:pt x="34" y="916"/>
                  </a:cubicBezTo>
                  <a:cubicBezTo>
                    <a:pt x="53" y="916"/>
                    <a:pt x="68" y="931"/>
                    <a:pt x="68" y="950"/>
                  </a:cubicBezTo>
                  <a:cubicBezTo>
                    <a:pt x="68" y="1086"/>
                    <a:pt x="68" y="1086"/>
                    <a:pt x="68" y="1086"/>
                  </a:cubicBezTo>
                  <a:cubicBezTo>
                    <a:pt x="68" y="1104"/>
                    <a:pt x="53" y="1119"/>
                    <a:pt x="34" y="1119"/>
                  </a:cubicBezTo>
                  <a:close/>
                  <a:moveTo>
                    <a:pt x="34" y="814"/>
                  </a:moveTo>
                  <a:cubicBezTo>
                    <a:pt x="15" y="814"/>
                    <a:pt x="0" y="799"/>
                    <a:pt x="0" y="78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26"/>
                    <a:pt x="15" y="611"/>
                    <a:pt x="34" y="611"/>
                  </a:cubicBezTo>
                  <a:cubicBezTo>
                    <a:pt x="53" y="611"/>
                    <a:pt x="68" y="626"/>
                    <a:pt x="68" y="644"/>
                  </a:cubicBezTo>
                  <a:cubicBezTo>
                    <a:pt x="68" y="780"/>
                    <a:pt x="68" y="780"/>
                    <a:pt x="68" y="780"/>
                  </a:cubicBezTo>
                  <a:cubicBezTo>
                    <a:pt x="68" y="799"/>
                    <a:pt x="53" y="814"/>
                    <a:pt x="34" y="814"/>
                  </a:cubicBezTo>
                  <a:close/>
                  <a:moveTo>
                    <a:pt x="34" y="508"/>
                  </a:moveTo>
                  <a:cubicBezTo>
                    <a:pt x="15" y="508"/>
                    <a:pt x="0" y="493"/>
                    <a:pt x="0" y="475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0" y="320"/>
                    <a:pt x="15" y="305"/>
                    <a:pt x="34" y="305"/>
                  </a:cubicBezTo>
                  <a:cubicBezTo>
                    <a:pt x="53" y="305"/>
                    <a:pt x="68" y="320"/>
                    <a:pt x="68" y="339"/>
                  </a:cubicBezTo>
                  <a:cubicBezTo>
                    <a:pt x="68" y="475"/>
                    <a:pt x="68" y="475"/>
                    <a:pt x="68" y="475"/>
                  </a:cubicBezTo>
                  <a:cubicBezTo>
                    <a:pt x="68" y="493"/>
                    <a:pt x="53" y="508"/>
                    <a:pt x="34" y="508"/>
                  </a:cubicBezTo>
                  <a:close/>
                  <a:moveTo>
                    <a:pt x="34" y="203"/>
                  </a:moveTo>
                  <a:cubicBezTo>
                    <a:pt x="15" y="203"/>
                    <a:pt x="0" y="188"/>
                    <a:pt x="0" y="16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3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88"/>
                    <a:pt x="53" y="203"/>
                    <a:pt x="34" y="203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9685338" y="6000750"/>
              <a:ext cx="169863" cy="169863"/>
            </a:xfrm>
            <a:custGeom>
              <a:avLst/>
              <a:gdLst>
                <a:gd name="T0" fmla="*/ 101 w 135"/>
                <a:gd name="T1" fmla="*/ 135 h 135"/>
                <a:gd name="T2" fmla="*/ 33 w 135"/>
                <a:gd name="T3" fmla="*/ 135 h 135"/>
                <a:gd name="T4" fmla="*/ 0 w 135"/>
                <a:gd name="T5" fmla="*/ 102 h 135"/>
                <a:gd name="T6" fmla="*/ 33 w 135"/>
                <a:gd name="T7" fmla="*/ 68 h 135"/>
                <a:gd name="T8" fmla="*/ 67 w 135"/>
                <a:gd name="T9" fmla="*/ 68 h 135"/>
                <a:gd name="T10" fmla="*/ 67 w 135"/>
                <a:gd name="T11" fmla="*/ 34 h 135"/>
                <a:gd name="T12" fmla="*/ 101 w 135"/>
                <a:gd name="T13" fmla="*/ 0 h 135"/>
                <a:gd name="T14" fmla="*/ 135 w 135"/>
                <a:gd name="T15" fmla="*/ 34 h 135"/>
                <a:gd name="T16" fmla="*/ 135 w 135"/>
                <a:gd name="T17" fmla="*/ 102 h 135"/>
                <a:gd name="T18" fmla="*/ 101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1" y="135"/>
                  </a:moveTo>
                  <a:cubicBezTo>
                    <a:pt x="33" y="135"/>
                    <a:pt x="33" y="135"/>
                    <a:pt x="33" y="135"/>
                  </a:cubicBezTo>
                  <a:cubicBezTo>
                    <a:pt x="15" y="135"/>
                    <a:pt x="0" y="120"/>
                    <a:pt x="0" y="102"/>
                  </a:cubicBezTo>
                  <a:cubicBezTo>
                    <a:pt x="0" y="83"/>
                    <a:pt x="15" y="68"/>
                    <a:pt x="33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15"/>
                    <a:pt x="82" y="0"/>
                    <a:pt x="101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102"/>
                    <a:pt x="135" y="102"/>
                    <a:pt x="135" y="102"/>
                  </a:cubicBezTo>
                  <a:cubicBezTo>
                    <a:pt x="135" y="120"/>
                    <a:pt x="120" y="135"/>
                    <a:pt x="101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4356101" y="6086475"/>
              <a:ext cx="5202238" cy="84138"/>
            </a:xfrm>
            <a:custGeom>
              <a:avLst/>
              <a:gdLst>
                <a:gd name="T0" fmla="*/ 3943 w 4110"/>
                <a:gd name="T1" fmla="*/ 67 h 67"/>
                <a:gd name="T2" fmla="*/ 3943 w 4110"/>
                <a:gd name="T3" fmla="*/ 0 h 67"/>
                <a:gd name="T4" fmla="*/ 4110 w 4110"/>
                <a:gd name="T5" fmla="*/ 34 h 67"/>
                <a:gd name="T6" fmla="*/ 3776 w 4110"/>
                <a:gd name="T7" fmla="*/ 67 h 67"/>
                <a:gd name="T8" fmla="*/ 3608 w 4110"/>
                <a:gd name="T9" fmla="*/ 34 h 67"/>
                <a:gd name="T10" fmla="*/ 3776 w 4110"/>
                <a:gd name="T11" fmla="*/ 0 h 67"/>
                <a:gd name="T12" fmla="*/ 3776 w 4110"/>
                <a:gd name="T13" fmla="*/ 67 h 67"/>
                <a:gd name="T14" fmla="*/ 3341 w 4110"/>
                <a:gd name="T15" fmla="*/ 67 h 67"/>
                <a:gd name="T16" fmla="*/ 3341 w 4110"/>
                <a:gd name="T17" fmla="*/ 0 h 67"/>
                <a:gd name="T18" fmla="*/ 3509 w 4110"/>
                <a:gd name="T19" fmla="*/ 34 h 67"/>
                <a:gd name="T20" fmla="*/ 3174 w 4110"/>
                <a:gd name="T21" fmla="*/ 67 h 67"/>
                <a:gd name="T22" fmla="*/ 3007 w 4110"/>
                <a:gd name="T23" fmla="*/ 34 h 67"/>
                <a:gd name="T24" fmla="*/ 3174 w 4110"/>
                <a:gd name="T25" fmla="*/ 0 h 67"/>
                <a:gd name="T26" fmla="*/ 3174 w 4110"/>
                <a:gd name="T27" fmla="*/ 67 h 67"/>
                <a:gd name="T28" fmla="*/ 2740 w 4110"/>
                <a:gd name="T29" fmla="*/ 67 h 67"/>
                <a:gd name="T30" fmla="*/ 2740 w 4110"/>
                <a:gd name="T31" fmla="*/ 0 h 67"/>
                <a:gd name="T32" fmla="*/ 2907 w 4110"/>
                <a:gd name="T33" fmla="*/ 34 h 67"/>
                <a:gd name="T34" fmla="*/ 2573 w 4110"/>
                <a:gd name="T35" fmla="*/ 67 h 67"/>
                <a:gd name="T36" fmla="*/ 2405 w 4110"/>
                <a:gd name="T37" fmla="*/ 34 h 67"/>
                <a:gd name="T38" fmla="*/ 2573 w 4110"/>
                <a:gd name="T39" fmla="*/ 0 h 67"/>
                <a:gd name="T40" fmla="*/ 2573 w 4110"/>
                <a:gd name="T41" fmla="*/ 67 h 67"/>
                <a:gd name="T42" fmla="*/ 2139 w 4110"/>
                <a:gd name="T43" fmla="*/ 67 h 67"/>
                <a:gd name="T44" fmla="*/ 2139 w 4110"/>
                <a:gd name="T45" fmla="*/ 0 h 67"/>
                <a:gd name="T46" fmla="*/ 2306 w 4110"/>
                <a:gd name="T47" fmla="*/ 34 h 67"/>
                <a:gd name="T48" fmla="*/ 1971 w 4110"/>
                <a:gd name="T49" fmla="*/ 67 h 67"/>
                <a:gd name="T50" fmla="*/ 1804 w 4110"/>
                <a:gd name="T51" fmla="*/ 34 h 67"/>
                <a:gd name="T52" fmla="*/ 1971 w 4110"/>
                <a:gd name="T53" fmla="*/ 0 h 67"/>
                <a:gd name="T54" fmla="*/ 1971 w 4110"/>
                <a:gd name="T55" fmla="*/ 67 h 67"/>
                <a:gd name="T56" fmla="*/ 1537 w 4110"/>
                <a:gd name="T57" fmla="*/ 67 h 67"/>
                <a:gd name="T58" fmla="*/ 1537 w 4110"/>
                <a:gd name="T59" fmla="*/ 0 h 67"/>
                <a:gd name="T60" fmla="*/ 1705 w 4110"/>
                <a:gd name="T61" fmla="*/ 34 h 67"/>
                <a:gd name="T62" fmla="*/ 1370 w 4110"/>
                <a:gd name="T63" fmla="*/ 67 h 67"/>
                <a:gd name="T64" fmla="*/ 1203 w 4110"/>
                <a:gd name="T65" fmla="*/ 34 h 67"/>
                <a:gd name="T66" fmla="*/ 1370 w 4110"/>
                <a:gd name="T67" fmla="*/ 0 h 67"/>
                <a:gd name="T68" fmla="*/ 1370 w 4110"/>
                <a:gd name="T69" fmla="*/ 67 h 67"/>
                <a:gd name="T70" fmla="*/ 936 w 4110"/>
                <a:gd name="T71" fmla="*/ 67 h 67"/>
                <a:gd name="T72" fmla="*/ 936 w 4110"/>
                <a:gd name="T73" fmla="*/ 0 h 67"/>
                <a:gd name="T74" fmla="*/ 1103 w 4110"/>
                <a:gd name="T75" fmla="*/ 34 h 67"/>
                <a:gd name="T76" fmla="*/ 769 w 4110"/>
                <a:gd name="T77" fmla="*/ 67 h 67"/>
                <a:gd name="T78" fmla="*/ 601 w 4110"/>
                <a:gd name="T79" fmla="*/ 34 h 67"/>
                <a:gd name="T80" fmla="*/ 769 w 4110"/>
                <a:gd name="T81" fmla="*/ 0 h 67"/>
                <a:gd name="T82" fmla="*/ 769 w 4110"/>
                <a:gd name="T83" fmla="*/ 67 h 67"/>
                <a:gd name="T84" fmla="*/ 334 w 4110"/>
                <a:gd name="T85" fmla="*/ 67 h 67"/>
                <a:gd name="T86" fmla="*/ 334 w 4110"/>
                <a:gd name="T87" fmla="*/ 0 h 67"/>
                <a:gd name="T88" fmla="*/ 502 w 4110"/>
                <a:gd name="T89" fmla="*/ 34 h 67"/>
                <a:gd name="T90" fmla="*/ 167 w 4110"/>
                <a:gd name="T91" fmla="*/ 67 h 67"/>
                <a:gd name="T92" fmla="*/ 0 w 4110"/>
                <a:gd name="T93" fmla="*/ 34 h 67"/>
                <a:gd name="T94" fmla="*/ 167 w 4110"/>
                <a:gd name="T95" fmla="*/ 0 h 67"/>
                <a:gd name="T96" fmla="*/ 167 w 4110"/>
                <a:gd name="T9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10" h="67">
                  <a:moveTo>
                    <a:pt x="4076" y="67"/>
                  </a:moveTo>
                  <a:cubicBezTo>
                    <a:pt x="3943" y="67"/>
                    <a:pt x="3943" y="67"/>
                    <a:pt x="3943" y="67"/>
                  </a:cubicBezTo>
                  <a:cubicBezTo>
                    <a:pt x="3924" y="67"/>
                    <a:pt x="3909" y="52"/>
                    <a:pt x="3909" y="34"/>
                  </a:cubicBezTo>
                  <a:cubicBezTo>
                    <a:pt x="3909" y="15"/>
                    <a:pt x="3924" y="0"/>
                    <a:pt x="3943" y="0"/>
                  </a:cubicBezTo>
                  <a:cubicBezTo>
                    <a:pt x="4076" y="0"/>
                    <a:pt x="4076" y="0"/>
                    <a:pt x="4076" y="0"/>
                  </a:cubicBezTo>
                  <a:cubicBezTo>
                    <a:pt x="4095" y="0"/>
                    <a:pt x="4110" y="15"/>
                    <a:pt x="4110" y="34"/>
                  </a:cubicBezTo>
                  <a:cubicBezTo>
                    <a:pt x="4110" y="52"/>
                    <a:pt x="4095" y="67"/>
                    <a:pt x="4076" y="67"/>
                  </a:cubicBezTo>
                  <a:close/>
                  <a:moveTo>
                    <a:pt x="3776" y="67"/>
                  </a:moveTo>
                  <a:cubicBezTo>
                    <a:pt x="3642" y="67"/>
                    <a:pt x="3642" y="67"/>
                    <a:pt x="3642" y="67"/>
                  </a:cubicBezTo>
                  <a:cubicBezTo>
                    <a:pt x="3623" y="67"/>
                    <a:pt x="3608" y="52"/>
                    <a:pt x="3608" y="34"/>
                  </a:cubicBezTo>
                  <a:cubicBezTo>
                    <a:pt x="3608" y="15"/>
                    <a:pt x="3623" y="0"/>
                    <a:pt x="3642" y="0"/>
                  </a:cubicBezTo>
                  <a:cubicBezTo>
                    <a:pt x="3776" y="0"/>
                    <a:pt x="3776" y="0"/>
                    <a:pt x="3776" y="0"/>
                  </a:cubicBezTo>
                  <a:cubicBezTo>
                    <a:pt x="3794" y="0"/>
                    <a:pt x="3809" y="15"/>
                    <a:pt x="3809" y="34"/>
                  </a:cubicBezTo>
                  <a:cubicBezTo>
                    <a:pt x="3809" y="52"/>
                    <a:pt x="3794" y="67"/>
                    <a:pt x="3776" y="67"/>
                  </a:cubicBezTo>
                  <a:close/>
                  <a:moveTo>
                    <a:pt x="3475" y="67"/>
                  </a:moveTo>
                  <a:cubicBezTo>
                    <a:pt x="3341" y="67"/>
                    <a:pt x="3341" y="67"/>
                    <a:pt x="3341" y="67"/>
                  </a:cubicBezTo>
                  <a:cubicBezTo>
                    <a:pt x="3323" y="67"/>
                    <a:pt x="3308" y="52"/>
                    <a:pt x="3308" y="34"/>
                  </a:cubicBezTo>
                  <a:cubicBezTo>
                    <a:pt x="3308" y="15"/>
                    <a:pt x="3323" y="0"/>
                    <a:pt x="3341" y="0"/>
                  </a:cubicBezTo>
                  <a:cubicBezTo>
                    <a:pt x="3475" y="0"/>
                    <a:pt x="3475" y="0"/>
                    <a:pt x="3475" y="0"/>
                  </a:cubicBezTo>
                  <a:cubicBezTo>
                    <a:pt x="3494" y="0"/>
                    <a:pt x="3509" y="15"/>
                    <a:pt x="3509" y="34"/>
                  </a:cubicBezTo>
                  <a:cubicBezTo>
                    <a:pt x="3509" y="52"/>
                    <a:pt x="3494" y="67"/>
                    <a:pt x="3475" y="67"/>
                  </a:cubicBezTo>
                  <a:close/>
                  <a:moveTo>
                    <a:pt x="3174" y="67"/>
                  </a:moveTo>
                  <a:cubicBezTo>
                    <a:pt x="3041" y="67"/>
                    <a:pt x="3041" y="67"/>
                    <a:pt x="3041" y="67"/>
                  </a:cubicBezTo>
                  <a:cubicBezTo>
                    <a:pt x="3022" y="67"/>
                    <a:pt x="3007" y="52"/>
                    <a:pt x="3007" y="34"/>
                  </a:cubicBezTo>
                  <a:cubicBezTo>
                    <a:pt x="3007" y="15"/>
                    <a:pt x="3022" y="0"/>
                    <a:pt x="3041" y="0"/>
                  </a:cubicBezTo>
                  <a:cubicBezTo>
                    <a:pt x="3174" y="0"/>
                    <a:pt x="3174" y="0"/>
                    <a:pt x="3174" y="0"/>
                  </a:cubicBezTo>
                  <a:cubicBezTo>
                    <a:pt x="3193" y="0"/>
                    <a:pt x="3208" y="15"/>
                    <a:pt x="3208" y="34"/>
                  </a:cubicBezTo>
                  <a:cubicBezTo>
                    <a:pt x="3208" y="52"/>
                    <a:pt x="3193" y="67"/>
                    <a:pt x="3174" y="67"/>
                  </a:cubicBezTo>
                  <a:close/>
                  <a:moveTo>
                    <a:pt x="2874" y="67"/>
                  </a:moveTo>
                  <a:cubicBezTo>
                    <a:pt x="2740" y="67"/>
                    <a:pt x="2740" y="67"/>
                    <a:pt x="2740" y="67"/>
                  </a:cubicBezTo>
                  <a:cubicBezTo>
                    <a:pt x="2721" y="67"/>
                    <a:pt x="2706" y="52"/>
                    <a:pt x="2706" y="34"/>
                  </a:cubicBezTo>
                  <a:cubicBezTo>
                    <a:pt x="2706" y="15"/>
                    <a:pt x="2721" y="0"/>
                    <a:pt x="2740" y="0"/>
                  </a:cubicBezTo>
                  <a:cubicBezTo>
                    <a:pt x="2874" y="0"/>
                    <a:pt x="2874" y="0"/>
                    <a:pt x="2874" y="0"/>
                  </a:cubicBezTo>
                  <a:cubicBezTo>
                    <a:pt x="2892" y="0"/>
                    <a:pt x="2907" y="15"/>
                    <a:pt x="2907" y="34"/>
                  </a:cubicBezTo>
                  <a:cubicBezTo>
                    <a:pt x="2907" y="52"/>
                    <a:pt x="2892" y="67"/>
                    <a:pt x="2874" y="67"/>
                  </a:cubicBezTo>
                  <a:close/>
                  <a:moveTo>
                    <a:pt x="2573" y="67"/>
                  </a:moveTo>
                  <a:cubicBezTo>
                    <a:pt x="2439" y="67"/>
                    <a:pt x="2439" y="67"/>
                    <a:pt x="2439" y="67"/>
                  </a:cubicBezTo>
                  <a:cubicBezTo>
                    <a:pt x="2421" y="67"/>
                    <a:pt x="2405" y="52"/>
                    <a:pt x="2405" y="34"/>
                  </a:cubicBezTo>
                  <a:cubicBezTo>
                    <a:pt x="2405" y="15"/>
                    <a:pt x="2421" y="0"/>
                    <a:pt x="2439" y="0"/>
                  </a:cubicBezTo>
                  <a:cubicBezTo>
                    <a:pt x="2573" y="0"/>
                    <a:pt x="2573" y="0"/>
                    <a:pt x="2573" y="0"/>
                  </a:cubicBezTo>
                  <a:cubicBezTo>
                    <a:pt x="2592" y="0"/>
                    <a:pt x="2607" y="15"/>
                    <a:pt x="2607" y="34"/>
                  </a:cubicBezTo>
                  <a:cubicBezTo>
                    <a:pt x="2607" y="52"/>
                    <a:pt x="2592" y="67"/>
                    <a:pt x="2573" y="67"/>
                  </a:cubicBezTo>
                  <a:close/>
                  <a:moveTo>
                    <a:pt x="2272" y="67"/>
                  </a:moveTo>
                  <a:cubicBezTo>
                    <a:pt x="2139" y="67"/>
                    <a:pt x="2139" y="67"/>
                    <a:pt x="2139" y="67"/>
                  </a:cubicBezTo>
                  <a:cubicBezTo>
                    <a:pt x="2120" y="67"/>
                    <a:pt x="2105" y="52"/>
                    <a:pt x="2105" y="34"/>
                  </a:cubicBezTo>
                  <a:cubicBezTo>
                    <a:pt x="2105" y="15"/>
                    <a:pt x="2120" y="0"/>
                    <a:pt x="2139" y="0"/>
                  </a:cubicBezTo>
                  <a:cubicBezTo>
                    <a:pt x="2272" y="0"/>
                    <a:pt x="2272" y="0"/>
                    <a:pt x="2272" y="0"/>
                  </a:cubicBezTo>
                  <a:cubicBezTo>
                    <a:pt x="2291" y="0"/>
                    <a:pt x="2306" y="15"/>
                    <a:pt x="2306" y="34"/>
                  </a:cubicBezTo>
                  <a:cubicBezTo>
                    <a:pt x="2306" y="52"/>
                    <a:pt x="2291" y="67"/>
                    <a:pt x="2272" y="67"/>
                  </a:cubicBezTo>
                  <a:close/>
                  <a:moveTo>
                    <a:pt x="1971" y="67"/>
                  </a:moveTo>
                  <a:cubicBezTo>
                    <a:pt x="1838" y="67"/>
                    <a:pt x="1838" y="67"/>
                    <a:pt x="1838" y="67"/>
                  </a:cubicBezTo>
                  <a:cubicBezTo>
                    <a:pt x="1819" y="67"/>
                    <a:pt x="1804" y="52"/>
                    <a:pt x="1804" y="34"/>
                  </a:cubicBezTo>
                  <a:cubicBezTo>
                    <a:pt x="1804" y="15"/>
                    <a:pt x="1819" y="0"/>
                    <a:pt x="1838" y="0"/>
                  </a:cubicBezTo>
                  <a:cubicBezTo>
                    <a:pt x="1971" y="0"/>
                    <a:pt x="1971" y="0"/>
                    <a:pt x="1971" y="0"/>
                  </a:cubicBezTo>
                  <a:cubicBezTo>
                    <a:pt x="1990" y="0"/>
                    <a:pt x="2005" y="15"/>
                    <a:pt x="2005" y="34"/>
                  </a:cubicBezTo>
                  <a:cubicBezTo>
                    <a:pt x="2005" y="52"/>
                    <a:pt x="1990" y="67"/>
                    <a:pt x="1971" y="67"/>
                  </a:cubicBezTo>
                  <a:close/>
                  <a:moveTo>
                    <a:pt x="1671" y="67"/>
                  </a:moveTo>
                  <a:cubicBezTo>
                    <a:pt x="1537" y="67"/>
                    <a:pt x="1537" y="67"/>
                    <a:pt x="1537" y="67"/>
                  </a:cubicBezTo>
                  <a:cubicBezTo>
                    <a:pt x="1518" y="67"/>
                    <a:pt x="1503" y="52"/>
                    <a:pt x="1503" y="34"/>
                  </a:cubicBezTo>
                  <a:cubicBezTo>
                    <a:pt x="1503" y="15"/>
                    <a:pt x="1518" y="0"/>
                    <a:pt x="1537" y="0"/>
                  </a:cubicBezTo>
                  <a:cubicBezTo>
                    <a:pt x="1671" y="0"/>
                    <a:pt x="1671" y="0"/>
                    <a:pt x="1671" y="0"/>
                  </a:cubicBezTo>
                  <a:cubicBezTo>
                    <a:pt x="1689" y="0"/>
                    <a:pt x="1705" y="15"/>
                    <a:pt x="1705" y="34"/>
                  </a:cubicBezTo>
                  <a:cubicBezTo>
                    <a:pt x="1705" y="52"/>
                    <a:pt x="1689" y="67"/>
                    <a:pt x="1671" y="67"/>
                  </a:cubicBezTo>
                  <a:close/>
                  <a:moveTo>
                    <a:pt x="1370" y="67"/>
                  </a:moveTo>
                  <a:cubicBezTo>
                    <a:pt x="1236" y="67"/>
                    <a:pt x="1236" y="67"/>
                    <a:pt x="1236" y="67"/>
                  </a:cubicBezTo>
                  <a:cubicBezTo>
                    <a:pt x="1218" y="67"/>
                    <a:pt x="1203" y="52"/>
                    <a:pt x="1203" y="34"/>
                  </a:cubicBezTo>
                  <a:cubicBezTo>
                    <a:pt x="1203" y="15"/>
                    <a:pt x="1218" y="0"/>
                    <a:pt x="1236" y="0"/>
                  </a:cubicBezTo>
                  <a:cubicBezTo>
                    <a:pt x="1370" y="0"/>
                    <a:pt x="1370" y="0"/>
                    <a:pt x="1370" y="0"/>
                  </a:cubicBezTo>
                  <a:cubicBezTo>
                    <a:pt x="1389" y="0"/>
                    <a:pt x="1404" y="15"/>
                    <a:pt x="1404" y="34"/>
                  </a:cubicBezTo>
                  <a:cubicBezTo>
                    <a:pt x="1404" y="52"/>
                    <a:pt x="1389" y="67"/>
                    <a:pt x="1370" y="67"/>
                  </a:cubicBezTo>
                  <a:close/>
                  <a:moveTo>
                    <a:pt x="1069" y="67"/>
                  </a:moveTo>
                  <a:cubicBezTo>
                    <a:pt x="936" y="67"/>
                    <a:pt x="936" y="67"/>
                    <a:pt x="936" y="67"/>
                  </a:cubicBezTo>
                  <a:cubicBezTo>
                    <a:pt x="917" y="67"/>
                    <a:pt x="902" y="52"/>
                    <a:pt x="902" y="34"/>
                  </a:cubicBezTo>
                  <a:cubicBezTo>
                    <a:pt x="902" y="15"/>
                    <a:pt x="917" y="0"/>
                    <a:pt x="936" y="0"/>
                  </a:cubicBezTo>
                  <a:cubicBezTo>
                    <a:pt x="1069" y="0"/>
                    <a:pt x="1069" y="0"/>
                    <a:pt x="1069" y="0"/>
                  </a:cubicBezTo>
                  <a:cubicBezTo>
                    <a:pt x="1088" y="0"/>
                    <a:pt x="1103" y="15"/>
                    <a:pt x="1103" y="34"/>
                  </a:cubicBezTo>
                  <a:cubicBezTo>
                    <a:pt x="1103" y="52"/>
                    <a:pt x="1088" y="67"/>
                    <a:pt x="1069" y="67"/>
                  </a:cubicBezTo>
                  <a:close/>
                  <a:moveTo>
                    <a:pt x="769" y="67"/>
                  </a:moveTo>
                  <a:cubicBezTo>
                    <a:pt x="635" y="67"/>
                    <a:pt x="635" y="67"/>
                    <a:pt x="635" y="67"/>
                  </a:cubicBezTo>
                  <a:cubicBezTo>
                    <a:pt x="616" y="67"/>
                    <a:pt x="601" y="52"/>
                    <a:pt x="601" y="34"/>
                  </a:cubicBezTo>
                  <a:cubicBezTo>
                    <a:pt x="601" y="15"/>
                    <a:pt x="616" y="0"/>
                    <a:pt x="635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87" y="0"/>
                    <a:pt x="802" y="15"/>
                    <a:pt x="802" y="34"/>
                  </a:cubicBezTo>
                  <a:cubicBezTo>
                    <a:pt x="802" y="52"/>
                    <a:pt x="787" y="67"/>
                    <a:pt x="769" y="67"/>
                  </a:cubicBezTo>
                  <a:close/>
                  <a:moveTo>
                    <a:pt x="468" y="67"/>
                  </a:moveTo>
                  <a:cubicBezTo>
                    <a:pt x="334" y="67"/>
                    <a:pt x="334" y="67"/>
                    <a:pt x="334" y="67"/>
                  </a:cubicBezTo>
                  <a:cubicBezTo>
                    <a:pt x="316" y="67"/>
                    <a:pt x="301" y="52"/>
                    <a:pt x="301" y="34"/>
                  </a:cubicBezTo>
                  <a:cubicBezTo>
                    <a:pt x="301" y="15"/>
                    <a:pt x="316" y="0"/>
                    <a:pt x="334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87" y="0"/>
                    <a:pt x="502" y="15"/>
                    <a:pt x="502" y="34"/>
                  </a:cubicBezTo>
                  <a:cubicBezTo>
                    <a:pt x="502" y="52"/>
                    <a:pt x="487" y="67"/>
                    <a:pt x="468" y="67"/>
                  </a:cubicBezTo>
                  <a:close/>
                  <a:moveTo>
                    <a:pt x="167" y="67"/>
                  </a:moveTo>
                  <a:cubicBezTo>
                    <a:pt x="34" y="67"/>
                    <a:pt x="34" y="67"/>
                    <a:pt x="34" y="67"/>
                  </a:cubicBezTo>
                  <a:cubicBezTo>
                    <a:pt x="15" y="67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86" y="0"/>
                    <a:pt x="201" y="15"/>
                    <a:pt x="201" y="34"/>
                  </a:cubicBezTo>
                  <a:cubicBezTo>
                    <a:pt x="201" y="52"/>
                    <a:pt x="186" y="67"/>
                    <a:pt x="167" y="67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17"/>
            <p:cNvSpPr>
              <a:spLocks/>
            </p:cNvSpPr>
            <p:nvPr/>
          </p:nvSpPr>
          <p:spPr bwMode="auto">
            <a:xfrm>
              <a:off x="4059238" y="6000750"/>
              <a:ext cx="169863" cy="169863"/>
            </a:xfrm>
            <a:custGeom>
              <a:avLst/>
              <a:gdLst>
                <a:gd name="T0" fmla="*/ 102 w 135"/>
                <a:gd name="T1" fmla="*/ 135 h 135"/>
                <a:gd name="T2" fmla="*/ 34 w 135"/>
                <a:gd name="T3" fmla="*/ 135 h 135"/>
                <a:gd name="T4" fmla="*/ 0 w 135"/>
                <a:gd name="T5" fmla="*/ 102 h 135"/>
                <a:gd name="T6" fmla="*/ 0 w 135"/>
                <a:gd name="T7" fmla="*/ 34 h 135"/>
                <a:gd name="T8" fmla="*/ 34 w 135"/>
                <a:gd name="T9" fmla="*/ 0 h 135"/>
                <a:gd name="T10" fmla="*/ 68 w 135"/>
                <a:gd name="T11" fmla="*/ 34 h 135"/>
                <a:gd name="T12" fmla="*/ 68 w 135"/>
                <a:gd name="T13" fmla="*/ 68 h 135"/>
                <a:gd name="T14" fmla="*/ 102 w 135"/>
                <a:gd name="T15" fmla="*/ 68 h 135"/>
                <a:gd name="T16" fmla="*/ 135 w 135"/>
                <a:gd name="T17" fmla="*/ 102 h 135"/>
                <a:gd name="T18" fmla="*/ 102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2" y="135"/>
                  </a:moveTo>
                  <a:cubicBezTo>
                    <a:pt x="34" y="135"/>
                    <a:pt x="34" y="135"/>
                    <a:pt x="34" y="135"/>
                  </a:cubicBezTo>
                  <a:cubicBezTo>
                    <a:pt x="15" y="135"/>
                    <a:pt x="0" y="120"/>
                    <a:pt x="0" y="10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20" y="68"/>
                    <a:pt x="135" y="83"/>
                    <a:pt x="135" y="102"/>
                  </a:cubicBezTo>
                  <a:cubicBezTo>
                    <a:pt x="135" y="120"/>
                    <a:pt x="120" y="135"/>
                    <a:pt x="102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18"/>
            <p:cNvSpPr>
              <a:spLocks noEditPoints="1"/>
            </p:cNvSpPr>
            <p:nvPr/>
          </p:nvSpPr>
          <p:spPr bwMode="auto">
            <a:xfrm>
              <a:off x="4059238" y="1749425"/>
              <a:ext cx="85725" cy="4121150"/>
            </a:xfrm>
            <a:custGeom>
              <a:avLst/>
              <a:gdLst>
                <a:gd name="T0" fmla="*/ 0 w 68"/>
                <a:gd name="T1" fmla="*/ 3224 h 3258"/>
                <a:gd name="T2" fmla="*/ 34 w 68"/>
                <a:gd name="T3" fmla="*/ 3055 h 3258"/>
                <a:gd name="T4" fmla="*/ 68 w 68"/>
                <a:gd name="T5" fmla="*/ 3224 h 3258"/>
                <a:gd name="T6" fmla="*/ 34 w 68"/>
                <a:gd name="T7" fmla="*/ 2953 h 3258"/>
                <a:gd name="T8" fmla="*/ 0 w 68"/>
                <a:gd name="T9" fmla="*/ 2783 h 3258"/>
                <a:gd name="T10" fmla="*/ 68 w 68"/>
                <a:gd name="T11" fmla="*/ 2783 h 3258"/>
                <a:gd name="T12" fmla="*/ 34 w 68"/>
                <a:gd name="T13" fmla="*/ 2953 h 3258"/>
                <a:gd name="T14" fmla="*/ 0 w 68"/>
                <a:gd name="T15" fmla="*/ 2613 h 3258"/>
                <a:gd name="T16" fmla="*/ 34 w 68"/>
                <a:gd name="T17" fmla="*/ 2444 h 3258"/>
                <a:gd name="T18" fmla="*/ 68 w 68"/>
                <a:gd name="T19" fmla="*/ 2613 h 3258"/>
                <a:gd name="T20" fmla="*/ 34 w 68"/>
                <a:gd name="T21" fmla="*/ 2342 h 3258"/>
                <a:gd name="T22" fmla="*/ 0 w 68"/>
                <a:gd name="T23" fmla="*/ 2172 h 3258"/>
                <a:gd name="T24" fmla="*/ 68 w 68"/>
                <a:gd name="T25" fmla="*/ 2172 h 3258"/>
                <a:gd name="T26" fmla="*/ 34 w 68"/>
                <a:gd name="T27" fmla="*/ 2342 h 3258"/>
                <a:gd name="T28" fmla="*/ 0 w 68"/>
                <a:gd name="T29" fmla="*/ 2002 h 3258"/>
                <a:gd name="T30" fmla="*/ 34 w 68"/>
                <a:gd name="T31" fmla="*/ 1833 h 3258"/>
                <a:gd name="T32" fmla="*/ 68 w 68"/>
                <a:gd name="T33" fmla="*/ 2002 h 3258"/>
                <a:gd name="T34" fmla="*/ 34 w 68"/>
                <a:gd name="T35" fmla="*/ 1730 h 3258"/>
                <a:gd name="T36" fmla="*/ 0 w 68"/>
                <a:gd name="T37" fmla="*/ 1561 h 3258"/>
                <a:gd name="T38" fmla="*/ 68 w 68"/>
                <a:gd name="T39" fmla="*/ 1561 h 3258"/>
                <a:gd name="T40" fmla="*/ 34 w 68"/>
                <a:gd name="T41" fmla="*/ 1730 h 3258"/>
                <a:gd name="T42" fmla="*/ 0 w 68"/>
                <a:gd name="T43" fmla="*/ 1391 h 3258"/>
                <a:gd name="T44" fmla="*/ 34 w 68"/>
                <a:gd name="T45" fmla="*/ 1222 h 3258"/>
                <a:gd name="T46" fmla="*/ 68 w 68"/>
                <a:gd name="T47" fmla="*/ 1391 h 3258"/>
                <a:gd name="T48" fmla="*/ 34 w 68"/>
                <a:gd name="T49" fmla="*/ 1119 h 3258"/>
                <a:gd name="T50" fmla="*/ 0 w 68"/>
                <a:gd name="T51" fmla="*/ 950 h 3258"/>
                <a:gd name="T52" fmla="*/ 68 w 68"/>
                <a:gd name="T53" fmla="*/ 950 h 3258"/>
                <a:gd name="T54" fmla="*/ 34 w 68"/>
                <a:gd name="T55" fmla="*/ 1119 h 3258"/>
                <a:gd name="T56" fmla="*/ 0 w 68"/>
                <a:gd name="T57" fmla="*/ 780 h 3258"/>
                <a:gd name="T58" fmla="*/ 34 w 68"/>
                <a:gd name="T59" fmla="*/ 611 h 3258"/>
                <a:gd name="T60" fmla="*/ 68 w 68"/>
                <a:gd name="T61" fmla="*/ 780 h 3258"/>
                <a:gd name="T62" fmla="*/ 34 w 68"/>
                <a:gd name="T63" fmla="*/ 508 h 3258"/>
                <a:gd name="T64" fmla="*/ 0 w 68"/>
                <a:gd name="T65" fmla="*/ 339 h 3258"/>
                <a:gd name="T66" fmla="*/ 68 w 68"/>
                <a:gd name="T67" fmla="*/ 339 h 3258"/>
                <a:gd name="T68" fmla="*/ 34 w 68"/>
                <a:gd name="T69" fmla="*/ 508 h 3258"/>
                <a:gd name="T70" fmla="*/ 0 w 68"/>
                <a:gd name="T71" fmla="*/ 169 h 3258"/>
                <a:gd name="T72" fmla="*/ 34 w 68"/>
                <a:gd name="T73" fmla="*/ 0 h 3258"/>
                <a:gd name="T74" fmla="*/ 68 w 68"/>
                <a:gd name="T75" fmla="*/ 169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3258">
                  <a:moveTo>
                    <a:pt x="34" y="3258"/>
                  </a:moveTo>
                  <a:cubicBezTo>
                    <a:pt x="15" y="3258"/>
                    <a:pt x="0" y="3243"/>
                    <a:pt x="0" y="3224"/>
                  </a:cubicBezTo>
                  <a:cubicBezTo>
                    <a:pt x="0" y="3088"/>
                    <a:pt x="0" y="3088"/>
                    <a:pt x="0" y="3088"/>
                  </a:cubicBezTo>
                  <a:cubicBezTo>
                    <a:pt x="0" y="3070"/>
                    <a:pt x="15" y="3055"/>
                    <a:pt x="34" y="3055"/>
                  </a:cubicBezTo>
                  <a:cubicBezTo>
                    <a:pt x="53" y="3055"/>
                    <a:pt x="68" y="3070"/>
                    <a:pt x="68" y="3088"/>
                  </a:cubicBezTo>
                  <a:cubicBezTo>
                    <a:pt x="68" y="3224"/>
                    <a:pt x="68" y="3224"/>
                    <a:pt x="68" y="3224"/>
                  </a:cubicBezTo>
                  <a:cubicBezTo>
                    <a:pt x="68" y="3243"/>
                    <a:pt x="53" y="3258"/>
                    <a:pt x="34" y="3258"/>
                  </a:cubicBezTo>
                  <a:close/>
                  <a:moveTo>
                    <a:pt x="34" y="2953"/>
                  </a:moveTo>
                  <a:cubicBezTo>
                    <a:pt x="15" y="2953"/>
                    <a:pt x="0" y="2937"/>
                    <a:pt x="0" y="2919"/>
                  </a:cubicBezTo>
                  <a:cubicBezTo>
                    <a:pt x="0" y="2783"/>
                    <a:pt x="0" y="2783"/>
                    <a:pt x="0" y="2783"/>
                  </a:cubicBezTo>
                  <a:cubicBezTo>
                    <a:pt x="0" y="2764"/>
                    <a:pt x="15" y="2749"/>
                    <a:pt x="34" y="2749"/>
                  </a:cubicBezTo>
                  <a:cubicBezTo>
                    <a:pt x="53" y="2749"/>
                    <a:pt x="68" y="2764"/>
                    <a:pt x="68" y="2783"/>
                  </a:cubicBezTo>
                  <a:cubicBezTo>
                    <a:pt x="68" y="2919"/>
                    <a:pt x="68" y="2919"/>
                    <a:pt x="68" y="2919"/>
                  </a:cubicBezTo>
                  <a:cubicBezTo>
                    <a:pt x="68" y="2937"/>
                    <a:pt x="53" y="2953"/>
                    <a:pt x="34" y="2953"/>
                  </a:cubicBezTo>
                  <a:close/>
                  <a:moveTo>
                    <a:pt x="34" y="2647"/>
                  </a:moveTo>
                  <a:cubicBezTo>
                    <a:pt x="15" y="2647"/>
                    <a:pt x="0" y="2632"/>
                    <a:pt x="0" y="2613"/>
                  </a:cubicBezTo>
                  <a:cubicBezTo>
                    <a:pt x="0" y="2477"/>
                    <a:pt x="0" y="2477"/>
                    <a:pt x="0" y="2477"/>
                  </a:cubicBezTo>
                  <a:cubicBezTo>
                    <a:pt x="0" y="2459"/>
                    <a:pt x="15" y="2444"/>
                    <a:pt x="34" y="2444"/>
                  </a:cubicBezTo>
                  <a:cubicBezTo>
                    <a:pt x="53" y="2444"/>
                    <a:pt x="68" y="2459"/>
                    <a:pt x="68" y="2477"/>
                  </a:cubicBezTo>
                  <a:cubicBezTo>
                    <a:pt x="68" y="2613"/>
                    <a:pt x="68" y="2613"/>
                    <a:pt x="68" y="2613"/>
                  </a:cubicBezTo>
                  <a:cubicBezTo>
                    <a:pt x="68" y="2632"/>
                    <a:pt x="53" y="2647"/>
                    <a:pt x="34" y="2647"/>
                  </a:cubicBezTo>
                  <a:close/>
                  <a:moveTo>
                    <a:pt x="34" y="2342"/>
                  </a:moveTo>
                  <a:cubicBezTo>
                    <a:pt x="15" y="2342"/>
                    <a:pt x="0" y="2326"/>
                    <a:pt x="0" y="2308"/>
                  </a:cubicBezTo>
                  <a:cubicBezTo>
                    <a:pt x="0" y="2172"/>
                    <a:pt x="0" y="2172"/>
                    <a:pt x="0" y="2172"/>
                  </a:cubicBezTo>
                  <a:cubicBezTo>
                    <a:pt x="0" y="2153"/>
                    <a:pt x="15" y="2138"/>
                    <a:pt x="34" y="2138"/>
                  </a:cubicBezTo>
                  <a:cubicBezTo>
                    <a:pt x="53" y="2138"/>
                    <a:pt x="68" y="2153"/>
                    <a:pt x="68" y="2172"/>
                  </a:cubicBezTo>
                  <a:cubicBezTo>
                    <a:pt x="68" y="2308"/>
                    <a:pt x="68" y="2308"/>
                    <a:pt x="68" y="2308"/>
                  </a:cubicBezTo>
                  <a:cubicBezTo>
                    <a:pt x="68" y="2326"/>
                    <a:pt x="53" y="2342"/>
                    <a:pt x="34" y="2342"/>
                  </a:cubicBezTo>
                  <a:close/>
                  <a:moveTo>
                    <a:pt x="34" y="2036"/>
                  </a:moveTo>
                  <a:cubicBezTo>
                    <a:pt x="15" y="2036"/>
                    <a:pt x="0" y="2021"/>
                    <a:pt x="0" y="2002"/>
                  </a:cubicBezTo>
                  <a:cubicBezTo>
                    <a:pt x="0" y="1866"/>
                    <a:pt x="0" y="1866"/>
                    <a:pt x="0" y="1866"/>
                  </a:cubicBezTo>
                  <a:cubicBezTo>
                    <a:pt x="0" y="1848"/>
                    <a:pt x="15" y="1833"/>
                    <a:pt x="34" y="1833"/>
                  </a:cubicBezTo>
                  <a:cubicBezTo>
                    <a:pt x="53" y="1833"/>
                    <a:pt x="68" y="1848"/>
                    <a:pt x="68" y="1866"/>
                  </a:cubicBezTo>
                  <a:cubicBezTo>
                    <a:pt x="68" y="2002"/>
                    <a:pt x="68" y="2002"/>
                    <a:pt x="68" y="2002"/>
                  </a:cubicBezTo>
                  <a:cubicBezTo>
                    <a:pt x="68" y="2021"/>
                    <a:pt x="53" y="2036"/>
                    <a:pt x="34" y="2036"/>
                  </a:cubicBezTo>
                  <a:close/>
                  <a:moveTo>
                    <a:pt x="34" y="1730"/>
                  </a:moveTo>
                  <a:cubicBezTo>
                    <a:pt x="15" y="1730"/>
                    <a:pt x="0" y="1715"/>
                    <a:pt x="0" y="1697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0" y="1542"/>
                    <a:pt x="15" y="1527"/>
                    <a:pt x="34" y="1527"/>
                  </a:cubicBezTo>
                  <a:cubicBezTo>
                    <a:pt x="53" y="1527"/>
                    <a:pt x="68" y="1542"/>
                    <a:pt x="68" y="1561"/>
                  </a:cubicBezTo>
                  <a:cubicBezTo>
                    <a:pt x="68" y="1697"/>
                    <a:pt x="68" y="1697"/>
                    <a:pt x="68" y="1697"/>
                  </a:cubicBezTo>
                  <a:cubicBezTo>
                    <a:pt x="68" y="1715"/>
                    <a:pt x="53" y="1730"/>
                    <a:pt x="34" y="1730"/>
                  </a:cubicBezTo>
                  <a:close/>
                  <a:moveTo>
                    <a:pt x="34" y="1425"/>
                  </a:moveTo>
                  <a:cubicBezTo>
                    <a:pt x="15" y="1425"/>
                    <a:pt x="0" y="1410"/>
                    <a:pt x="0" y="1391"/>
                  </a:cubicBezTo>
                  <a:cubicBezTo>
                    <a:pt x="0" y="1255"/>
                    <a:pt x="0" y="1255"/>
                    <a:pt x="0" y="1255"/>
                  </a:cubicBezTo>
                  <a:cubicBezTo>
                    <a:pt x="0" y="1237"/>
                    <a:pt x="15" y="1222"/>
                    <a:pt x="34" y="1222"/>
                  </a:cubicBezTo>
                  <a:cubicBezTo>
                    <a:pt x="53" y="1222"/>
                    <a:pt x="68" y="1237"/>
                    <a:pt x="68" y="1255"/>
                  </a:cubicBezTo>
                  <a:cubicBezTo>
                    <a:pt x="68" y="1391"/>
                    <a:pt x="68" y="1391"/>
                    <a:pt x="68" y="1391"/>
                  </a:cubicBezTo>
                  <a:cubicBezTo>
                    <a:pt x="68" y="1410"/>
                    <a:pt x="53" y="1425"/>
                    <a:pt x="34" y="1425"/>
                  </a:cubicBezTo>
                  <a:close/>
                  <a:moveTo>
                    <a:pt x="34" y="1119"/>
                  </a:moveTo>
                  <a:cubicBezTo>
                    <a:pt x="15" y="1119"/>
                    <a:pt x="0" y="1104"/>
                    <a:pt x="0" y="1086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931"/>
                    <a:pt x="15" y="916"/>
                    <a:pt x="34" y="916"/>
                  </a:cubicBezTo>
                  <a:cubicBezTo>
                    <a:pt x="53" y="916"/>
                    <a:pt x="68" y="931"/>
                    <a:pt x="68" y="950"/>
                  </a:cubicBezTo>
                  <a:cubicBezTo>
                    <a:pt x="68" y="1086"/>
                    <a:pt x="68" y="1086"/>
                    <a:pt x="68" y="1086"/>
                  </a:cubicBezTo>
                  <a:cubicBezTo>
                    <a:pt x="68" y="1104"/>
                    <a:pt x="53" y="1119"/>
                    <a:pt x="34" y="1119"/>
                  </a:cubicBezTo>
                  <a:close/>
                  <a:moveTo>
                    <a:pt x="34" y="814"/>
                  </a:moveTo>
                  <a:cubicBezTo>
                    <a:pt x="15" y="814"/>
                    <a:pt x="0" y="799"/>
                    <a:pt x="0" y="78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26"/>
                    <a:pt x="15" y="611"/>
                    <a:pt x="34" y="611"/>
                  </a:cubicBezTo>
                  <a:cubicBezTo>
                    <a:pt x="53" y="611"/>
                    <a:pt x="68" y="626"/>
                    <a:pt x="68" y="644"/>
                  </a:cubicBezTo>
                  <a:cubicBezTo>
                    <a:pt x="68" y="780"/>
                    <a:pt x="68" y="780"/>
                    <a:pt x="68" y="780"/>
                  </a:cubicBezTo>
                  <a:cubicBezTo>
                    <a:pt x="68" y="799"/>
                    <a:pt x="53" y="814"/>
                    <a:pt x="34" y="814"/>
                  </a:cubicBezTo>
                  <a:close/>
                  <a:moveTo>
                    <a:pt x="34" y="508"/>
                  </a:moveTo>
                  <a:cubicBezTo>
                    <a:pt x="15" y="508"/>
                    <a:pt x="0" y="493"/>
                    <a:pt x="0" y="475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0" y="320"/>
                    <a:pt x="15" y="305"/>
                    <a:pt x="34" y="305"/>
                  </a:cubicBezTo>
                  <a:cubicBezTo>
                    <a:pt x="53" y="305"/>
                    <a:pt x="68" y="320"/>
                    <a:pt x="68" y="339"/>
                  </a:cubicBezTo>
                  <a:cubicBezTo>
                    <a:pt x="68" y="475"/>
                    <a:pt x="68" y="475"/>
                    <a:pt x="68" y="475"/>
                  </a:cubicBezTo>
                  <a:cubicBezTo>
                    <a:pt x="68" y="493"/>
                    <a:pt x="53" y="508"/>
                    <a:pt x="34" y="508"/>
                  </a:cubicBezTo>
                  <a:close/>
                  <a:moveTo>
                    <a:pt x="34" y="203"/>
                  </a:moveTo>
                  <a:cubicBezTo>
                    <a:pt x="15" y="203"/>
                    <a:pt x="0" y="188"/>
                    <a:pt x="0" y="16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3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88"/>
                    <a:pt x="53" y="203"/>
                    <a:pt x="34" y="203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31" name="Freeform 19"/>
          <p:cNvSpPr>
            <a:spLocks noEditPoints="1"/>
          </p:cNvSpPr>
          <p:nvPr/>
        </p:nvSpPr>
        <p:spPr bwMode="auto">
          <a:xfrm>
            <a:off x="4482704" y="3221479"/>
            <a:ext cx="1485900" cy="1122760"/>
          </a:xfrm>
          <a:custGeom>
            <a:avLst/>
            <a:gdLst>
              <a:gd name="T0" fmla="*/ 1436 w 1566"/>
              <a:gd name="T1" fmla="*/ 1184 h 1184"/>
              <a:gd name="T2" fmla="*/ 130 w 1566"/>
              <a:gd name="T3" fmla="*/ 1184 h 1184"/>
              <a:gd name="T4" fmla="*/ 101 w 1566"/>
              <a:gd name="T5" fmla="*/ 1167 h 1184"/>
              <a:gd name="T6" fmla="*/ 0 w 1566"/>
              <a:gd name="T7" fmla="*/ 783 h 1184"/>
              <a:gd name="T8" fmla="*/ 783 w 1566"/>
              <a:gd name="T9" fmla="*/ 0 h 1184"/>
              <a:gd name="T10" fmla="*/ 1566 w 1566"/>
              <a:gd name="T11" fmla="*/ 783 h 1184"/>
              <a:gd name="T12" fmla="*/ 1465 w 1566"/>
              <a:gd name="T13" fmla="*/ 1167 h 1184"/>
              <a:gd name="T14" fmla="*/ 1436 w 1566"/>
              <a:gd name="T15" fmla="*/ 1184 h 1184"/>
              <a:gd name="T16" fmla="*/ 150 w 1566"/>
              <a:gd name="T17" fmla="*/ 1117 h 1184"/>
              <a:gd name="T18" fmla="*/ 1416 w 1566"/>
              <a:gd name="T19" fmla="*/ 1117 h 1184"/>
              <a:gd name="T20" fmla="*/ 1498 w 1566"/>
              <a:gd name="T21" fmla="*/ 783 h 1184"/>
              <a:gd name="T22" fmla="*/ 783 w 1566"/>
              <a:gd name="T23" fmla="*/ 68 h 1184"/>
              <a:gd name="T24" fmla="*/ 68 w 1566"/>
              <a:gd name="T25" fmla="*/ 783 h 1184"/>
              <a:gd name="T26" fmla="*/ 150 w 1566"/>
              <a:gd name="T27" fmla="*/ 1117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6" h="1184">
                <a:moveTo>
                  <a:pt x="1436" y="1184"/>
                </a:moveTo>
                <a:cubicBezTo>
                  <a:pt x="130" y="1184"/>
                  <a:pt x="130" y="1184"/>
                  <a:pt x="130" y="1184"/>
                </a:cubicBezTo>
                <a:cubicBezTo>
                  <a:pt x="118" y="1184"/>
                  <a:pt x="107" y="1178"/>
                  <a:pt x="101" y="1167"/>
                </a:cubicBezTo>
                <a:cubicBezTo>
                  <a:pt x="35" y="1050"/>
                  <a:pt x="0" y="918"/>
                  <a:pt x="0" y="783"/>
                </a:cubicBezTo>
                <a:cubicBezTo>
                  <a:pt x="0" y="351"/>
                  <a:pt x="351" y="0"/>
                  <a:pt x="783" y="0"/>
                </a:cubicBezTo>
                <a:cubicBezTo>
                  <a:pt x="1215" y="0"/>
                  <a:pt x="1566" y="351"/>
                  <a:pt x="1566" y="783"/>
                </a:cubicBezTo>
                <a:cubicBezTo>
                  <a:pt x="1566" y="918"/>
                  <a:pt x="1531" y="1050"/>
                  <a:pt x="1465" y="1167"/>
                </a:cubicBezTo>
                <a:cubicBezTo>
                  <a:pt x="1459" y="1178"/>
                  <a:pt x="1448" y="1184"/>
                  <a:pt x="1436" y="1184"/>
                </a:cubicBezTo>
                <a:close/>
                <a:moveTo>
                  <a:pt x="150" y="1117"/>
                </a:moveTo>
                <a:cubicBezTo>
                  <a:pt x="1416" y="1117"/>
                  <a:pt x="1416" y="1117"/>
                  <a:pt x="1416" y="1117"/>
                </a:cubicBezTo>
                <a:cubicBezTo>
                  <a:pt x="1470" y="1014"/>
                  <a:pt x="1498" y="899"/>
                  <a:pt x="1498" y="783"/>
                </a:cubicBezTo>
                <a:cubicBezTo>
                  <a:pt x="1498" y="389"/>
                  <a:pt x="1178" y="68"/>
                  <a:pt x="783" y="68"/>
                </a:cubicBezTo>
                <a:cubicBezTo>
                  <a:pt x="389" y="68"/>
                  <a:pt x="68" y="389"/>
                  <a:pt x="68" y="783"/>
                </a:cubicBezTo>
                <a:cubicBezTo>
                  <a:pt x="68" y="899"/>
                  <a:pt x="96" y="1014"/>
                  <a:pt x="150" y="1117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Freeform 20"/>
          <p:cNvSpPr>
            <a:spLocks/>
          </p:cNvSpPr>
          <p:nvPr/>
        </p:nvSpPr>
        <p:spPr bwMode="auto">
          <a:xfrm>
            <a:off x="5940028" y="3528660"/>
            <a:ext cx="1225154" cy="815579"/>
          </a:xfrm>
          <a:custGeom>
            <a:avLst/>
            <a:gdLst>
              <a:gd name="T0" fmla="*/ 1256 w 1290"/>
              <a:gd name="T1" fmla="*/ 860 h 860"/>
              <a:gd name="T2" fmla="*/ 70 w 1290"/>
              <a:gd name="T3" fmla="*/ 860 h 860"/>
              <a:gd name="T4" fmla="*/ 36 w 1290"/>
              <a:gd name="T5" fmla="*/ 827 h 860"/>
              <a:gd name="T6" fmla="*/ 70 w 1290"/>
              <a:gd name="T7" fmla="*/ 793 h 860"/>
              <a:gd name="T8" fmla="*/ 1222 w 1290"/>
              <a:gd name="T9" fmla="*/ 793 h 860"/>
              <a:gd name="T10" fmla="*/ 1222 w 1290"/>
              <a:gd name="T11" fmla="*/ 68 h 860"/>
              <a:gd name="T12" fmla="*/ 34 w 1290"/>
              <a:gd name="T13" fmla="*/ 68 h 860"/>
              <a:gd name="T14" fmla="*/ 0 w 1290"/>
              <a:gd name="T15" fmla="*/ 34 h 860"/>
              <a:gd name="T16" fmla="*/ 34 w 1290"/>
              <a:gd name="T17" fmla="*/ 0 h 860"/>
              <a:gd name="T18" fmla="*/ 1256 w 1290"/>
              <a:gd name="T19" fmla="*/ 0 h 860"/>
              <a:gd name="T20" fmla="*/ 1290 w 1290"/>
              <a:gd name="T21" fmla="*/ 34 h 860"/>
              <a:gd name="T22" fmla="*/ 1290 w 1290"/>
              <a:gd name="T23" fmla="*/ 827 h 860"/>
              <a:gd name="T24" fmla="*/ 1256 w 1290"/>
              <a:gd name="T25" fmla="*/ 860 h 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90" h="860">
                <a:moveTo>
                  <a:pt x="1256" y="860"/>
                </a:moveTo>
                <a:cubicBezTo>
                  <a:pt x="70" y="860"/>
                  <a:pt x="70" y="860"/>
                  <a:pt x="70" y="860"/>
                </a:cubicBezTo>
                <a:cubicBezTo>
                  <a:pt x="51" y="860"/>
                  <a:pt x="36" y="845"/>
                  <a:pt x="36" y="827"/>
                </a:cubicBezTo>
                <a:cubicBezTo>
                  <a:pt x="36" y="808"/>
                  <a:pt x="51" y="793"/>
                  <a:pt x="70" y="793"/>
                </a:cubicBezTo>
                <a:cubicBezTo>
                  <a:pt x="1222" y="793"/>
                  <a:pt x="1222" y="793"/>
                  <a:pt x="1222" y="793"/>
                </a:cubicBezTo>
                <a:cubicBezTo>
                  <a:pt x="1222" y="68"/>
                  <a:pt x="1222" y="68"/>
                  <a:pt x="1222" y="68"/>
                </a:cubicBezTo>
                <a:cubicBezTo>
                  <a:pt x="34" y="68"/>
                  <a:pt x="34" y="68"/>
                  <a:pt x="34" y="68"/>
                </a:cubicBezTo>
                <a:cubicBezTo>
                  <a:pt x="16" y="68"/>
                  <a:pt x="0" y="52"/>
                  <a:pt x="0" y="34"/>
                </a:cubicBezTo>
                <a:cubicBezTo>
                  <a:pt x="0" y="15"/>
                  <a:pt x="16" y="0"/>
                  <a:pt x="34" y="0"/>
                </a:cubicBezTo>
                <a:cubicBezTo>
                  <a:pt x="1256" y="0"/>
                  <a:pt x="1256" y="0"/>
                  <a:pt x="1256" y="0"/>
                </a:cubicBezTo>
                <a:cubicBezTo>
                  <a:pt x="1275" y="0"/>
                  <a:pt x="1290" y="15"/>
                  <a:pt x="1290" y="34"/>
                </a:cubicBezTo>
                <a:cubicBezTo>
                  <a:pt x="1290" y="827"/>
                  <a:pt x="1290" y="827"/>
                  <a:pt x="1290" y="827"/>
                </a:cubicBezTo>
                <a:cubicBezTo>
                  <a:pt x="1290" y="845"/>
                  <a:pt x="1275" y="860"/>
                  <a:pt x="1256" y="86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4" name="Freeform 21"/>
          <p:cNvSpPr>
            <a:spLocks/>
          </p:cNvSpPr>
          <p:nvPr/>
        </p:nvSpPr>
        <p:spPr bwMode="auto">
          <a:xfrm>
            <a:off x="3275410" y="3528660"/>
            <a:ext cx="1235869" cy="815579"/>
          </a:xfrm>
          <a:custGeom>
            <a:avLst/>
            <a:gdLst>
              <a:gd name="T0" fmla="*/ 1220 w 1301"/>
              <a:gd name="T1" fmla="*/ 860 h 860"/>
              <a:gd name="T2" fmla="*/ 34 w 1301"/>
              <a:gd name="T3" fmla="*/ 860 h 860"/>
              <a:gd name="T4" fmla="*/ 0 w 1301"/>
              <a:gd name="T5" fmla="*/ 827 h 860"/>
              <a:gd name="T6" fmla="*/ 0 w 1301"/>
              <a:gd name="T7" fmla="*/ 34 h 860"/>
              <a:gd name="T8" fmla="*/ 34 w 1301"/>
              <a:gd name="T9" fmla="*/ 0 h 860"/>
              <a:gd name="T10" fmla="*/ 1267 w 1301"/>
              <a:gd name="T11" fmla="*/ 0 h 860"/>
              <a:gd name="T12" fmla="*/ 1301 w 1301"/>
              <a:gd name="T13" fmla="*/ 34 h 860"/>
              <a:gd name="T14" fmla="*/ 1267 w 1301"/>
              <a:gd name="T15" fmla="*/ 68 h 860"/>
              <a:gd name="T16" fmla="*/ 68 w 1301"/>
              <a:gd name="T17" fmla="*/ 68 h 860"/>
              <a:gd name="T18" fmla="*/ 68 w 1301"/>
              <a:gd name="T19" fmla="*/ 793 h 860"/>
              <a:gd name="T20" fmla="*/ 1220 w 1301"/>
              <a:gd name="T21" fmla="*/ 793 h 860"/>
              <a:gd name="T22" fmla="*/ 1254 w 1301"/>
              <a:gd name="T23" fmla="*/ 827 h 860"/>
              <a:gd name="T24" fmla="*/ 1220 w 1301"/>
              <a:gd name="T25" fmla="*/ 860 h 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1" h="860">
                <a:moveTo>
                  <a:pt x="1220" y="860"/>
                </a:moveTo>
                <a:cubicBezTo>
                  <a:pt x="34" y="860"/>
                  <a:pt x="34" y="860"/>
                  <a:pt x="34" y="860"/>
                </a:cubicBezTo>
                <a:cubicBezTo>
                  <a:pt x="15" y="860"/>
                  <a:pt x="0" y="845"/>
                  <a:pt x="0" y="827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1267" y="0"/>
                  <a:pt x="1267" y="0"/>
                  <a:pt x="1267" y="0"/>
                </a:cubicBezTo>
                <a:cubicBezTo>
                  <a:pt x="1286" y="0"/>
                  <a:pt x="1301" y="15"/>
                  <a:pt x="1301" y="34"/>
                </a:cubicBezTo>
                <a:cubicBezTo>
                  <a:pt x="1301" y="52"/>
                  <a:pt x="1286" y="68"/>
                  <a:pt x="12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8" y="793"/>
                  <a:pt x="68" y="793"/>
                  <a:pt x="68" y="793"/>
                </a:cubicBezTo>
                <a:cubicBezTo>
                  <a:pt x="1220" y="793"/>
                  <a:pt x="1220" y="793"/>
                  <a:pt x="1220" y="793"/>
                </a:cubicBezTo>
                <a:cubicBezTo>
                  <a:pt x="1239" y="793"/>
                  <a:pt x="1254" y="808"/>
                  <a:pt x="1254" y="827"/>
                </a:cubicBezTo>
                <a:cubicBezTo>
                  <a:pt x="1254" y="845"/>
                  <a:pt x="1239" y="860"/>
                  <a:pt x="1220" y="86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5" name="Freeform 22"/>
          <p:cNvSpPr>
            <a:spLocks noEditPoints="1"/>
          </p:cNvSpPr>
          <p:nvPr/>
        </p:nvSpPr>
        <p:spPr bwMode="auto">
          <a:xfrm>
            <a:off x="1956198" y="3578666"/>
            <a:ext cx="511969" cy="701279"/>
          </a:xfrm>
          <a:custGeom>
            <a:avLst/>
            <a:gdLst>
              <a:gd name="T0" fmla="*/ 289 w 539"/>
              <a:gd name="T1" fmla="*/ 11 h 740"/>
              <a:gd name="T2" fmla="*/ 0 w 539"/>
              <a:gd name="T3" fmla="*/ 287 h 740"/>
              <a:gd name="T4" fmla="*/ 0 w 539"/>
              <a:gd name="T5" fmla="*/ 453 h 740"/>
              <a:gd name="T6" fmla="*/ 289 w 539"/>
              <a:gd name="T7" fmla="*/ 729 h 740"/>
              <a:gd name="T8" fmla="*/ 539 w 539"/>
              <a:gd name="T9" fmla="*/ 460 h 740"/>
              <a:gd name="T10" fmla="*/ 539 w 539"/>
              <a:gd name="T11" fmla="*/ 280 h 740"/>
              <a:gd name="T12" fmla="*/ 289 w 539"/>
              <a:gd name="T13" fmla="*/ 11 h 740"/>
              <a:gd name="T14" fmla="*/ 479 w 539"/>
              <a:gd name="T15" fmla="*/ 460 h 740"/>
              <a:gd name="T16" fmla="*/ 262 w 539"/>
              <a:gd name="T17" fmla="*/ 669 h 740"/>
              <a:gd name="T18" fmla="*/ 60 w 539"/>
              <a:gd name="T19" fmla="*/ 454 h 740"/>
              <a:gd name="T20" fmla="*/ 60 w 539"/>
              <a:gd name="T21" fmla="*/ 286 h 740"/>
              <a:gd name="T22" fmla="*/ 262 w 539"/>
              <a:gd name="T23" fmla="*/ 71 h 740"/>
              <a:gd name="T24" fmla="*/ 479 w 539"/>
              <a:gd name="T25" fmla="*/ 280 h 740"/>
              <a:gd name="T26" fmla="*/ 479 w 539"/>
              <a:gd name="T27" fmla="*/ 46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9" h="740">
                <a:moveTo>
                  <a:pt x="289" y="11"/>
                </a:moveTo>
                <a:cubicBezTo>
                  <a:pt x="130" y="0"/>
                  <a:pt x="0" y="128"/>
                  <a:pt x="0" y="287"/>
                </a:cubicBezTo>
                <a:cubicBezTo>
                  <a:pt x="0" y="453"/>
                  <a:pt x="0" y="453"/>
                  <a:pt x="0" y="453"/>
                </a:cubicBezTo>
                <a:cubicBezTo>
                  <a:pt x="0" y="612"/>
                  <a:pt x="130" y="740"/>
                  <a:pt x="289" y="729"/>
                </a:cubicBezTo>
                <a:cubicBezTo>
                  <a:pt x="428" y="719"/>
                  <a:pt x="539" y="602"/>
                  <a:pt x="539" y="460"/>
                </a:cubicBezTo>
                <a:cubicBezTo>
                  <a:pt x="539" y="280"/>
                  <a:pt x="539" y="280"/>
                  <a:pt x="539" y="280"/>
                </a:cubicBezTo>
                <a:cubicBezTo>
                  <a:pt x="539" y="138"/>
                  <a:pt x="428" y="21"/>
                  <a:pt x="289" y="11"/>
                </a:cubicBezTo>
                <a:close/>
                <a:moveTo>
                  <a:pt x="479" y="460"/>
                </a:moveTo>
                <a:cubicBezTo>
                  <a:pt x="479" y="578"/>
                  <a:pt x="381" y="674"/>
                  <a:pt x="262" y="669"/>
                </a:cubicBezTo>
                <a:cubicBezTo>
                  <a:pt x="148" y="665"/>
                  <a:pt x="60" y="568"/>
                  <a:pt x="60" y="454"/>
                </a:cubicBezTo>
                <a:cubicBezTo>
                  <a:pt x="60" y="286"/>
                  <a:pt x="60" y="286"/>
                  <a:pt x="60" y="286"/>
                </a:cubicBezTo>
                <a:cubicBezTo>
                  <a:pt x="60" y="172"/>
                  <a:pt x="148" y="75"/>
                  <a:pt x="262" y="71"/>
                </a:cubicBezTo>
                <a:cubicBezTo>
                  <a:pt x="381" y="66"/>
                  <a:pt x="479" y="162"/>
                  <a:pt x="479" y="280"/>
                </a:cubicBezTo>
                <a:lnTo>
                  <a:pt x="479" y="460"/>
                </a:lnTo>
                <a:close/>
              </a:path>
            </a:pathLst>
          </a:custGeom>
          <a:solidFill>
            <a:srgbClr val="99C9E8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9" name="Freeform 23"/>
          <p:cNvSpPr>
            <a:spLocks/>
          </p:cNvSpPr>
          <p:nvPr/>
        </p:nvSpPr>
        <p:spPr bwMode="auto">
          <a:xfrm>
            <a:off x="2118123" y="3728685"/>
            <a:ext cx="188119" cy="103585"/>
          </a:xfrm>
          <a:custGeom>
            <a:avLst/>
            <a:gdLst>
              <a:gd name="T0" fmla="*/ 9 w 198"/>
              <a:gd name="T1" fmla="*/ 91 h 109"/>
              <a:gd name="T2" fmla="*/ 9 w 198"/>
              <a:gd name="T3" fmla="*/ 91 h 109"/>
              <a:gd name="T4" fmla="*/ 50 w 198"/>
              <a:gd name="T5" fmla="*/ 99 h 109"/>
              <a:gd name="T6" fmla="*/ 82 w 198"/>
              <a:gd name="T7" fmla="*/ 78 h 109"/>
              <a:gd name="T8" fmla="*/ 115 w 198"/>
              <a:gd name="T9" fmla="*/ 78 h 109"/>
              <a:gd name="T10" fmla="*/ 147 w 198"/>
              <a:gd name="T11" fmla="*/ 99 h 109"/>
              <a:gd name="T12" fmla="*/ 189 w 198"/>
              <a:gd name="T13" fmla="*/ 91 h 109"/>
              <a:gd name="T14" fmla="*/ 189 w 198"/>
              <a:gd name="T15" fmla="*/ 91 h 109"/>
              <a:gd name="T16" fmla="*/ 180 w 198"/>
              <a:gd name="T17" fmla="*/ 50 h 109"/>
              <a:gd name="T18" fmla="*/ 115 w 198"/>
              <a:gd name="T19" fmla="*/ 6 h 109"/>
              <a:gd name="T20" fmla="*/ 82 w 198"/>
              <a:gd name="T21" fmla="*/ 6 h 109"/>
              <a:gd name="T22" fmla="*/ 17 w 198"/>
              <a:gd name="T23" fmla="*/ 50 h 109"/>
              <a:gd name="T24" fmla="*/ 9 w 198"/>
              <a:gd name="T25" fmla="*/ 91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109">
                <a:moveTo>
                  <a:pt x="9" y="91"/>
                </a:moveTo>
                <a:cubicBezTo>
                  <a:pt x="9" y="91"/>
                  <a:pt x="9" y="91"/>
                  <a:pt x="9" y="91"/>
                </a:cubicBezTo>
                <a:cubicBezTo>
                  <a:pt x="18" y="105"/>
                  <a:pt x="37" y="109"/>
                  <a:pt x="50" y="99"/>
                </a:cubicBezTo>
                <a:cubicBezTo>
                  <a:pt x="82" y="78"/>
                  <a:pt x="82" y="78"/>
                  <a:pt x="82" y="78"/>
                </a:cubicBezTo>
                <a:cubicBezTo>
                  <a:pt x="92" y="72"/>
                  <a:pt x="105" y="72"/>
                  <a:pt x="115" y="78"/>
                </a:cubicBezTo>
                <a:cubicBezTo>
                  <a:pt x="147" y="99"/>
                  <a:pt x="147" y="99"/>
                  <a:pt x="147" y="99"/>
                </a:cubicBezTo>
                <a:cubicBezTo>
                  <a:pt x="161" y="109"/>
                  <a:pt x="179" y="105"/>
                  <a:pt x="189" y="91"/>
                </a:cubicBezTo>
                <a:cubicBezTo>
                  <a:pt x="189" y="91"/>
                  <a:pt x="189" y="91"/>
                  <a:pt x="189" y="91"/>
                </a:cubicBezTo>
                <a:cubicBezTo>
                  <a:pt x="198" y="77"/>
                  <a:pt x="194" y="59"/>
                  <a:pt x="180" y="50"/>
                </a:cubicBezTo>
                <a:cubicBezTo>
                  <a:pt x="115" y="6"/>
                  <a:pt x="115" y="6"/>
                  <a:pt x="115" y="6"/>
                </a:cubicBezTo>
                <a:cubicBezTo>
                  <a:pt x="105" y="0"/>
                  <a:pt x="92" y="0"/>
                  <a:pt x="82" y="6"/>
                </a:cubicBezTo>
                <a:cubicBezTo>
                  <a:pt x="17" y="50"/>
                  <a:pt x="17" y="50"/>
                  <a:pt x="17" y="50"/>
                </a:cubicBezTo>
                <a:cubicBezTo>
                  <a:pt x="3" y="59"/>
                  <a:pt x="0" y="77"/>
                  <a:pt x="9" y="91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88D51A40-0894-4610-A6DE-071EA07A5977}"/>
              </a:ext>
            </a:extLst>
          </p:cNvPr>
          <p:cNvSpPr txBox="1"/>
          <p:nvPr/>
        </p:nvSpPr>
        <p:spPr>
          <a:xfrm>
            <a:off x="3234929" y="4628764"/>
            <a:ext cx="3981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HPCC Systems</a:t>
            </a: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5994AAAC-62D2-4305-B051-E9B9A32B44B2}"/>
              </a:ext>
            </a:extLst>
          </p:cNvPr>
          <p:cNvSpPr txBox="1"/>
          <p:nvPr/>
        </p:nvSpPr>
        <p:spPr>
          <a:xfrm>
            <a:off x="3415428" y="1958741"/>
            <a:ext cx="1454321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Cluster Thor 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ETL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BDC45181-1A5E-4DC9-AD2F-B16927D599F4}"/>
              </a:ext>
            </a:extLst>
          </p:cNvPr>
          <p:cNvSpPr txBox="1"/>
          <p:nvPr/>
        </p:nvSpPr>
        <p:spPr>
          <a:xfrm>
            <a:off x="5505617" y="1951922"/>
            <a:ext cx="1637965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Cluster ROXIE </a:t>
            </a:r>
          </a:p>
          <a:p>
            <a:pPr algn="ctr"/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Entrega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54D093-DB93-414F-96C7-599331AF8F94}"/>
              </a:ext>
            </a:extLst>
          </p:cNvPr>
          <p:cNvGrpSpPr/>
          <p:nvPr/>
        </p:nvGrpSpPr>
        <p:grpSpPr>
          <a:xfrm>
            <a:off x="7495053" y="1030024"/>
            <a:ext cx="1337057" cy="1100158"/>
            <a:chOff x="9993403" y="1344116"/>
            <a:chExt cx="1782743" cy="1466877"/>
          </a:xfrm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0558463" y="1809280"/>
              <a:ext cx="1001713" cy="1001713"/>
            </a:xfrm>
            <a:custGeom>
              <a:avLst/>
              <a:gdLst>
                <a:gd name="T0" fmla="*/ 762 w 792"/>
                <a:gd name="T1" fmla="*/ 363 h 793"/>
                <a:gd name="T2" fmla="*/ 524 w 792"/>
                <a:gd name="T3" fmla="*/ 363 h 793"/>
                <a:gd name="T4" fmla="*/ 429 w 792"/>
                <a:gd name="T5" fmla="*/ 269 h 793"/>
                <a:gd name="T6" fmla="*/ 429 w 792"/>
                <a:gd name="T7" fmla="*/ 135 h 793"/>
                <a:gd name="T8" fmla="*/ 633 w 792"/>
                <a:gd name="T9" fmla="*/ 280 h 793"/>
                <a:gd name="T10" fmla="*/ 661 w 792"/>
                <a:gd name="T11" fmla="*/ 297 h 793"/>
                <a:gd name="T12" fmla="*/ 666 w 792"/>
                <a:gd name="T13" fmla="*/ 297 h 793"/>
                <a:gd name="T14" fmla="*/ 694 w 792"/>
                <a:gd name="T15" fmla="*/ 254 h 793"/>
                <a:gd name="T16" fmla="*/ 429 w 792"/>
                <a:gd name="T17" fmla="*/ 68 h 793"/>
                <a:gd name="T18" fmla="*/ 429 w 792"/>
                <a:gd name="T19" fmla="*/ 31 h 793"/>
                <a:gd name="T20" fmla="*/ 398 w 792"/>
                <a:gd name="T21" fmla="*/ 0 h 793"/>
                <a:gd name="T22" fmla="*/ 394 w 792"/>
                <a:gd name="T23" fmla="*/ 0 h 793"/>
                <a:gd name="T24" fmla="*/ 363 w 792"/>
                <a:gd name="T25" fmla="*/ 31 h 793"/>
                <a:gd name="T26" fmla="*/ 363 w 792"/>
                <a:gd name="T27" fmla="*/ 68 h 793"/>
                <a:gd name="T28" fmla="*/ 99 w 792"/>
                <a:gd name="T29" fmla="*/ 254 h 793"/>
                <a:gd name="T30" fmla="*/ 127 w 792"/>
                <a:gd name="T31" fmla="*/ 297 h 793"/>
                <a:gd name="T32" fmla="*/ 132 w 792"/>
                <a:gd name="T33" fmla="*/ 297 h 793"/>
                <a:gd name="T34" fmla="*/ 159 w 792"/>
                <a:gd name="T35" fmla="*/ 280 h 793"/>
                <a:gd name="T36" fmla="*/ 363 w 792"/>
                <a:gd name="T37" fmla="*/ 135 h 793"/>
                <a:gd name="T38" fmla="*/ 363 w 792"/>
                <a:gd name="T39" fmla="*/ 269 h 793"/>
                <a:gd name="T40" fmla="*/ 269 w 792"/>
                <a:gd name="T41" fmla="*/ 363 h 793"/>
                <a:gd name="T42" fmla="*/ 31 w 792"/>
                <a:gd name="T43" fmla="*/ 363 h 793"/>
                <a:gd name="T44" fmla="*/ 0 w 792"/>
                <a:gd name="T45" fmla="*/ 394 h 793"/>
                <a:gd name="T46" fmla="*/ 0 w 792"/>
                <a:gd name="T47" fmla="*/ 399 h 793"/>
                <a:gd name="T48" fmla="*/ 31 w 792"/>
                <a:gd name="T49" fmla="*/ 429 h 793"/>
                <a:gd name="T50" fmla="*/ 68 w 792"/>
                <a:gd name="T51" fmla="*/ 429 h 793"/>
                <a:gd name="T52" fmla="*/ 363 w 792"/>
                <a:gd name="T53" fmla="*/ 725 h 793"/>
                <a:gd name="T54" fmla="*/ 363 w 792"/>
                <a:gd name="T55" fmla="*/ 762 h 793"/>
                <a:gd name="T56" fmla="*/ 394 w 792"/>
                <a:gd name="T57" fmla="*/ 793 h 793"/>
                <a:gd name="T58" fmla="*/ 398 w 792"/>
                <a:gd name="T59" fmla="*/ 793 h 793"/>
                <a:gd name="T60" fmla="*/ 429 w 792"/>
                <a:gd name="T61" fmla="*/ 762 h 793"/>
                <a:gd name="T62" fmla="*/ 429 w 792"/>
                <a:gd name="T63" fmla="*/ 725 h 793"/>
                <a:gd name="T64" fmla="*/ 725 w 792"/>
                <a:gd name="T65" fmla="*/ 429 h 793"/>
                <a:gd name="T66" fmla="*/ 762 w 792"/>
                <a:gd name="T67" fmla="*/ 429 h 793"/>
                <a:gd name="T68" fmla="*/ 792 w 792"/>
                <a:gd name="T69" fmla="*/ 399 h 793"/>
                <a:gd name="T70" fmla="*/ 792 w 792"/>
                <a:gd name="T71" fmla="*/ 394 h 793"/>
                <a:gd name="T72" fmla="*/ 762 w 792"/>
                <a:gd name="T73" fmla="*/ 363 h 793"/>
                <a:gd name="T74" fmla="*/ 381 w 792"/>
                <a:gd name="T75" fmla="*/ 332 h 793"/>
                <a:gd name="T76" fmla="*/ 461 w 792"/>
                <a:gd name="T77" fmla="*/ 412 h 793"/>
                <a:gd name="T78" fmla="*/ 411 w 792"/>
                <a:gd name="T79" fmla="*/ 461 h 793"/>
                <a:gd name="T80" fmla="*/ 332 w 792"/>
                <a:gd name="T81" fmla="*/ 381 h 793"/>
                <a:gd name="T82" fmla="*/ 381 w 792"/>
                <a:gd name="T83" fmla="*/ 332 h 793"/>
                <a:gd name="T84" fmla="*/ 134 w 792"/>
                <a:gd name="T85" fmla="*/ 429 h 793"/>
                <a:gd name="T86" fmla="*/ 269 w 792"/>
                <a:gd name="T87" fmla="*/ 429 h 793"/>
                <a:gd name="T88" fmla="*/ 363 w 792"/>
                <a:gd name="T89" fmla="*/ 524 h 793"/>
                <a:gd name="T90" fmla="*/ 363 w 792"/>
                <a:gd name="T91" fmla="*/ 658 h 793"/>
                <a:gd name="T92" fmla="*/ 134 w 792"/>
                <a:gd name="T93" fmla="*/ 429 h 793"/>
                <a:gd name="T94" fmla="*/ 429 w 792"/>
                <a:gd name="T95" fmla="*/ 658 h 793"/>
                <a:gd name="T96" fmla="*/ 429 w 792"/>
                <a:gd name="T97" fmla="*/ 524 h 793"/>
                <a:gd name="T98" fmla="*/ 524 w 792"/>
                <a:gd name="T99" fmla="*/ 429 h 793"/>
                <a:gd name="T100" fmla="*/ 658 w 792"/>
                <a:gd name="T101" fmla="*/ 429 h 793"/>
                <a:gd name="T102" fmla="*/ 429 w 792"/>
                <a:gd name="T103" fmla="*/ 658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92" h="793">
                  <a:moveTo>
                    <a:pt x="762" y="363"/>
                  </a:moveTo>
                  <a:cubicBezTo>
                    <a:pt x="524" y="363"/>
                    <a:pt x="524" y="363"/>
                    <a:pt x="524" y="363"/>
                  </a:cubicBezTo>
                  <a:cubicBezTo>
                    <a:pt x="512" y="317"/>
                    <a:pt x="475" y="281"/>
                    <a:pt x="429" y="269"/>
                  </a:cubicBezTo>
                  <a:cubicBezTo>
                    <a:pt x="429" y="135"/>
                    <a:pt x="429" y="135"/>
                    <a:pt x="429" y="135"/>
                  </a:cubicBezTo>
                  <a:cubicBezTo>
                    <a:pt x="519" y="146"/>
                    <a:pt x="595" y="202"/>
                    <a:pt x="633" y="280"/>
                  </a:cubicBezTo>
                  <a:cubicBezTo>
                    <a:pt x="638" y="291"/>
                    <a:pt x="649" y="297"/>
                    <a:pt x="661" y="297"/>
                  </a:cubicBezTo>
                  <a:cubicBezTo>
                    <a:pt x="666" y="297"/>
                    <a:pt x="666" y="297"/>
                    <a:pt x="666" y="297"/>
                  </a:cubicBezTo>
                  <a:cubicBezTo>
                    <a:pt x="688" y="297"/>
                    <a:pt x="704" y="274"/>
                    <a:pt x="694" y="254"/>
                  </a:cubicBezTo>
                  <a:cubicBezTo>
                    <a:pt x="645" y="153"/>
                    <a:pt x="546" y="80"/>
                    <a:pt x="429" y="68"/>
                  </a:cubicBezTo>
                  <a:cubicBezTo>
                    <a:pt x="429" y="31"/>
                    <a:pt x="429" y="31"/>
                    <a:pt x="429" y="31"/>
                  </a:cubicBezTo>
                  <a:cubicBezTo>
                    <a:pt x="429" y="14"/>
                    <a:pt x="415" y="0"/>
                    <a:pt x="398" y="0"/>
                  </a:cubicBezTo>
                  <a:cubicBezTo>
                    <a:pt x="394" y="0"/>
                    <a:pt x="394" y="0"/>
                    <a:pt x="394" y="0"/>
                  </a:cubicBezTo>
                  <a:cubicBezTo>
                    <a:pt x="377" y="0"/>
                    <a:pt x="363" y="14"/>
                    <a:pt x="363" y="31"/>
                  </a:cubicBezTo>
                  <a:cubicBezTo>
                    <a:pt x="363" y="68"/>
                    <a:pt x="363" y="68"/>
                    <a:pt x="363" y="68"/>
                  </a:cubicBezTo>
                  <a:cubicBezTo>
                    <a:pt x="246" y="80"/>
                    <a:pt x="147" y="153"/>
                    <a:pt x="99" y="254"/>
                  </a:cubicBezTo>
                  <a:cubicBezTo>
                    <a:pt x="89" y="274"/>
                    <a:pt x="104" y="297"/>
                    <a:pt x="127" y="297"/>
                  </a:cubicBezTo>
                  <a:cubicBezTo>
                    <a:pt x="132" y="297"/>
                    <a:pt x="132" y="297"/>
                    <a:pt x="132" y="297"/>
                  </a:cubicBezTo>
                  <a:cubicBezTo>
                    <a:pt x="143" y="297"/>
                    <a:pt x="154" y="291"/>
                    <a:pt x="159" y="280"/>
                  </a:cubicBezTo>
                  <a:cubicBezTo>
                    <a:pt x="198" y="202"/>
                    <a:pt x="273" y="146"/>
                    <a:pt x="363" y="135"/>
                  </a:cubicBezTo>
                  <a:cubicBezTo>
                    <a:pt x="363" y="269"/>
                    <a:pt x="363" y="269"/>
                    <a:pt x="363" y="269"/>
                  </a:cubicBezTo>
                  <a:cubicBezTo>
                    <a:pt x="317" y="281"/>
                    <a:pt x="281" y="317"/>
                    <a:pt x="269" y="363"/>
                  </a:cubicBezTo>
                  <a:cubicBezTo>
                    <a:pt x="31" y="363"/>
                    <a:pt x="31" y="363"/>
                    <a:pt x="31" y="363"/>
                  </a:cubicBezTo>
                  <a:cubicBezTo>
                    <a:pt x="14" y="363"/>
                    <a:pt x="0" y="377"/>
                    <a:pt x="0" y="394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416"/>
                    <a:pt x="14" y="429"/>
                    <a:pt x="31" y="429"/>
                  </a:cubicBezTo>
                  <a:cubicBezTo>
                    <a:pt x="68" y="429"/>
                    <a:pt x="68" y="429"/>
                    <a:pt x="68" y="429"/>
                  </a:cubicBezTo>
                  <a:cubicBezTo>
                    <a:pt x="83" y="585"/>
                    <a:pt x="208" y="709"/>
                    <a:pt x="363" y="725"/>
                  </a:cubicBezTo>
                  <a:cubicBezTo>
                    <a:pt x="363" y="762"/>
                    <a:pt x="363" y="762"/>
                    <a:pt x="363" y="762"/>
                  </a:cubicBezTo>
                  <a:cubicBezTo>
                    <a:pt x="363" y="779"/>
                    <a:pt x="377" y="793"/>
                    <a:pt x="394" y="793"/>
                  </a:cubicBezTo>
                  <a:cubicBezTo>
                    <a:pt x="398" y="793"/>
                    <a:pt x="398" y="793"/>
                    <a:pt x="398" y="793"/>
                  </a:cubicBezTo>
                  <a:cubicBezTo>
                    <a:pt x="415" y="793"/>
                    <a:pt x="429" y="779"/>
                    <a:pt x="429" y="762"/>
                  </a:cubicBezTo>
                  <a:cubicBezTo>
                    <a:pt x="429" y="725"/>
                    <a:pt x="429" y="725"/>
                    <a:pt x="429" y="725"/>
                  </a:cubicBezTo>
                  <a:cubicBezTo>
                    <a:pt x="585" y="709"/>
                    <a:pt x="709" y="585"/>
                    <a:pt x="725" y="429"/>
                  </a:cubicBezTo>
                  <a:cubicBezTo>
                    <a:pt x="762" y="429"/>
                    <a:pt x="762" y="429"/>
                    <a:pt x="762" y="429"/>
                  </a:cubicBezTo>
                  <a:cubicBezTo>
                    <a:pt x="778" y="429"/>
                    <a:pt x="792" y="416"/>
                    <a:pt x="792" y="399"/>
                  </a:cubicBezTo>
                  <a:cubicBezTo>
                    <a:pt x="792" y="394"/>
                    <a:pt x="792" y="394"/>
                    <a:pt x="792" y="394"/>
                  </a:cubicBezTo>
                  <a:cubicBezTo>
                    <a:pt x="792" y="377"/>
                    <a:pt x="778" y="363"/>
                    <a:pt x="762" y="363"/>
                  </a:cubicBezTo>
                  <a:close/>
                  <a:moveTo>
                    <a:pt x="381" y="332"/>
                  </a:moveTo>
                  <a:cubicBezTo>
                    <a:pt x="429" y="321"/>
                    <a:pt x="471" y="363"/>
                    <a:pt x="461" y="412"/>
                  </a:cubicBezTo>
                  <a:cubicBezTo>
                    <a:pt x="455" y="436"/>
                    <a:pt x="436" y="455"/>
                    <a:pt x="411" y="461"/>
                  </a:cubicBezTo>
                  <a:cubicBezTo>
                    <a:pt x="363" y="472"/>
                    <a:pt x="321" y="429"/>
                    <a:pt x="332" y="381"/>
                  </a:cubicBezTo>
                  <a:cubicBezTo>
                    <a:pt x="337" y="357"/>
                    <a:pt x="357" y="338"/>
                    <a:pt x="381" y="332"/>
                  </a:cubicBezTo>
                  <a:close/>
                  <a:moveTo>
                    <a:pt x="134" y="429"/>
                  </a:moveTo>
                  <a:cubicBezTo>
                    <a:pt x="269" y="429"/>
                    <a:pt x="269" y="429"/>
                    <a:pt x="269" y="429"/>
                  </a:cubicBezTo>
                  <a:cubicBezTo>
                    <a:pt x="281" y="476"/>
                    <a:pt x="317" y="512"/>
                    <a:pt x="363" y="524"/>
                  </a:cubicBezTo>
                  <a:cubicBezTo>
                    <a:pt x="363" y="658"/>
                    <a:pt x="363" y="658"/>
                    <a:pt x="363" y="658"/>
                  </a:cubicBezTo>
                  <a:cubicBezTo>
                    <a:pt x="244" y="643"/>
                    <a:pt x="149" y="549"/>
                    <a:pt x="134" y="429"/>
                  </a:cubicBezTo>
                  <a:close/>
                  <a:moveTo>
                    <a:pt x="429" y="658"/>
                  </a:moveTo>
                  <a:cubicBezTo>
                    <a:pt x="429" y="524"/>
                    <a:pt x="429" y="524"/>
                    <a:pt x="429" y="524"/>
                  </a:cubicBezTo>
                  <a:cubicBezTo>
                    <a:pt x="475" y="512"/>
                    <a:pt x="512" y="476"/>
                    <a:pt x="524" y="429"/>
                  </a:cubicBezTo>
                  <a:cubicBezTo>
                    <a:pt x="658" y="429"/>
                    <a:pt x="658" y="429"/>
                    <a:pt x="658" y="429"/>
                  </a:cubicBezTo>
                  <a:cubicBezTo>
                    <a:pt x="643" y="549"/>
                    <a:pt x="548" y="643"/>
                    <a:pt x="429" y="658"/>
                  </a:cubicBezTo>
                  <a:close/>
                </a:path>
              </a:pathLst>
            </a:custGeom>
            <a:solidFill>
              <a:srgbClr val="99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7" name="Freeform 5"/>
            <p:cNvSpPr>
              <a:spLocks/>
            </p:cNvSpPr>
            <p:nvPr/>
          </p:nvSpPr>
          <p:spPr bwMode="auto">
            <a:xfrm>
              <a:off x="9993403" y="2156243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F48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B9EE280D-54A5-4024-A9BB-47A13EDD6911}"/>
                </a:ext>
              </a:extLst>
            </p:cNvPr>
            <p:cNvSpPr txBox="1"/>
            <p:nvPr/>
          </p:nvSpPr>
          <p:spPr>
            <a:xfrm>
              <a:off x="10342492" y="1344116"/>
              <a:ext cx="143365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panose="020B0503030403020204" pitchFamily="34" charset="0"/>
                </a:rPr>
                <a:t>Consultas</a:t>
              </a: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FB8EDBE-2D22-474E-96B0-6A96CA6AA145}"/>
              </a:ext>
            </a:extLst>
          </p:cNvPr>
          <p:cNvGrpSpPr/>
          <p:nvPr/>
        </p:nvGrpSpPr>
        <p:grpSpPr>
          <a:xfrm>
            <a:off x="7495056" y="2306998"/>
            <a:ext cx="1494454" cy="977523"/>
            <a:chOff x="9993403" y="2896618"/>
            <a:chExt cx="1992604" cy="1303364"/>
          </a:xfrm>
        </p:grpSpPr>
        <p:sp>
          <p:nvSpPr>
            <p:cNvPr id="78" name="Freeform 5"/>
            <p:cNvSpPr>
              <a:spLocks/>
            </p:cNvSpPr>
            <p:nvPr/>
          </p:nvSpPr>
          <p:spPr bwMode="auto">
            <a:xfrm>
              <a:off x="9993403" y="3626989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F48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10660061" y="3361782"/>
              <a:ext cx="838200" cy="838200"/>
            </a:xfrm>
            <a:custGeom>
              <a:avLst/>
              <a:gdLst>
                <a:gd name="T0" fmla="*/ 322 w 662"/>
                <a:gd name="T1" fmla="*/ 194 h 663"/>
                <a:gd name="T2" fmla="*/ 402 w 662"/>
                <a:gd name="T3" fmla="*/ 210 h 663"/>
                <a:gd name="T4" fmla="*/ 523 w 662"/>
                <a:gd name="T5" fmla="*/ 101 h 663"/>
                <a:gd name="T6" fmla="*/ 519 w 662"/>
                <a:gd name="T7" fmla="*/ 59 h 663"/>
                <a:gd name="T8" fmla="*/ 258 w 662"/>
                <a:gd name="T9" fmla="*/ 9 h 663"/>
                <a:gd name="T10" fmla="*/ 239 w 662"/>
                <a:gd name="T11" fmla="*/ 46 h 663"/>
                <a:gd name="T12" fmla="*/ 459 w 662"/>
                <a:gd name="T13" fmla="*/ 87 h 663"/>
                <a:gd name="T14" fmla="*/ 338 w 662"/>
                <a:gd name="T15" fmla="*/ 139 h 663"/>
                <a:gd name="T16" fmla="*/ 459 w 662"/>
                <a:gd name="T17" fmla="*/ 87 h 663"/>
                <a:gd name="T18" fmla="*/ 233 w 662"/>
                <a:gd name="T19" fmla="*/ 234 h 663"/>
                <a:gd name="T20" fmla="*/ 244 w 662"/>
                <a:gd name="T21" fmla="*/ 199 h 663"/>
                <a:gd name="T22" fmla="*/ 170 w 662"/>
                <a:gd name="T23" fmla="*/ 52 h 663"/>
                <a:gd name="T24" fmla="*/ 97 w 662"/>
                <a:gd name="T25" fmla="*/ 97 h 663"/>
                <a:gd name="T26" fmla="*/ 37 w 662"/>
                <a:gd name="T27" fmla="*/ 485 h 663"/>
                <a:gd name="T28" fmla="*/ 62 w 662"/>
                <a:gd name="T29" fmla="*/ 500 h 663"/>
                <a:gd name="T30" fmla="*/ 191 w 662"/>
                <a:gd name="T31" fmla="*/ 406 h 663"/>
                <a:gd name="T32" fmla="*/ 142 w 662"/>
                <a:gd name="T33" fmla="*/ 374 h 663"/>
                <a:gd name="T34" fmla="*/ 136 w 662"/>
                <a:gd name="T35" fmla="*/ 136 h 663"/>
                <a:gd name="T36" fmla="*/ 186 w 662"/>
                <a:gd name="T37" fmla="*/ 204 h 663"/>
                <a:gd name="T38" fmla="*/ 604 w 662"/>
                <a:gd name="T39" fmla="*/ 144 h 663"/>
                <a:gd name="T40" fmla="*/ 562 w 662"/>
                <a:gd name="T41" fmla="*/ 140 h 663"/>
                <a:gd name="T42" fmla="*/ 455 w 662"/>
                <a:gd name="T43" fmla="*/ 272 h 663"/>
                <a:gd name="T44" fmla="*/ 331 w 662"/>
                <a:gd name="T45" fmla="*/ 470 h 663"/>
                <a:gd name="T46" fmla="*/ 225 w 662"/>
                <a:gd name="T47" fmla="*/ 450 h 663"/>
                <a:gd name="T48" fmla="*/ 102 w 662"/>
                <a:gd name="T49" fmla="*/ 558 h 663"/>
                <a:gd name="T50" fmla="*/ 331 w 662"/>
                <a:gd name="T51" fmla="*/ 663 h 663"/>
                <a:gd name="T52" fmla="*/ 662 w 662"/>
                <a:gd name="T53" fmla="*/ 332 h 663"/>
                <a:gd name="T54" fmla="*/ 526 w 662"/>
                <a:gd name="T55" fmla="*/ 527 h 663"/>
                <a:gd name="T56" fmla="*/ 175 w 662"/>
                <a:gd name="T57" fmla="*/ 559 h 663"/>
                <a:gd name="T58" fmla="*/ 331 w 662"/>
                <a:gd name="T59" fmla="*/ 525 h 663"/>
                <a:gd name="T60" fmla="*/ 513 w 662"/>
                <a:gd name="T61" fmla="*/ 267 h 663"/>
                <a:gd name="T62" fmla="*/ 526 w 662"/>
                <a:gd name="T63" fmla="*/ 527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62" h="663">
                  <a:moveTo>
                    <a:pt x="295" y="177"/>
                  </a:moveTo>
                  <a:cubicBezTo>
                    <a:pt x="299" y="188"/>
                    <a:pt x="310" y="195"/>
                    <a:pt x="322" y="194"/>
                  </a:cubicBezTo>
                  <a:cubicBezTo>
                    <a:pt x="346" y="192"/>
                    <a:pt x="369" y="197"/>
                    <a:pt x="390" y="207"/>
                  </a:cubicBezTo>
                  <a:cubicBezTo>
                    <a:pt x="394" y="209"/>
                    <a:pt x="398" y="210"/>
                    <a:pt x="402" y="210"/>
                  </a:cubicBezTo>
                  <a:cubicBezTo>
                    <a:pt x="409" y="210"/>
                    <a:pt x="416" y="207"/>
                    <a:pt x="422" y="202"/>
                  </a:cubicBezTo>
                  <a:cubicBezTo>
                    <a:pt x="523" y="101"/>
                    <a:pt x="523" y="101"/>
                    <a:pt x="523" y="101"/>
                  </a:cubicBezTo>
                  <a:cubicBezTo>
                    <a:pt x="528" y="95"/>
                    <a:pt x="531" y="87"/>
                    <a:pt x="531" y="79"/>
                  </a:cubicBezTo>
                  <a:cubicBezTo>
                    <a:pt x="530" y="71"/>
                    <a:pt x="526" y="63"/>
                    <a:pt x="519" y="59"/>
                  </a:cubicBezTo>
                  <a:cubicBezTo>
                    <a:pt x="464" y="20"/>
                    <a:pt x="398" y="0"/>
                    <a:pt x="331" y="0"/>
                  </a:cubicBezTo>
                  <a:cubicBezTo>
                    <a:pt x="307" y="0"/>
                    <a:pt x="282" y="3"/>
                    <a:pt x="258" y="9"/>
                  </a:cubicBezTo>
                  <a:cubicBezTo>
                    <a:pt x="250" y="10"/>
                    <a:pt x="243" y="16"/>
                    <a:pt x="239" y="23"/>
                  </a:cubicBezTo>
                  <a:cubicBezTo>
                    <a:pt x="236" y="30"/>
                    <a:pt x="235" y="39"/>
                    <a:pt x="239" y="46"/>
                  </a:cubicBezTo>
                  <a:lnTo>
                    <a:pt x="295" y="177"/>
                  </a:lnTo>
                  <a:close/>
                  <a:moveTo>
                    <a:pt x="459" y="87"/>
                  </a:moveTo>
                  <a:cubicBezTo>
                    <a:pt x="396" y="150"/>
                    <a:pt x="396" y="150"/>
                    <a:pt x="396" y="150"/>
                  </a:cubicBezTo>
                  <a:cubicBezTo>
                    <a:pt x="377" y="143"/>
                    <a:pt x="358" y="139"/>
                    <a:pt x="338" y="139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57" y="51"/>
                    <a:pt x="411" y="62"/>
                    <a:pt x="459" y="87"/>
                  </a:cubicBezTo>
                  <a:close/>
                  <a:moveTo>
                    <a:pt x="200" y="376"/>
                  </a:moveTo>
                  <a:cubicBezTo>
                    <a:pt x="183" y="326"/>
                    <a:pt x="196" y="271"/>
                    <a:pt x="233" y="234"/>
                  </a:cubicBezTo>
                  <a:cubicBezTo>
                    <a:pt x="234" y="233"/>
                    <a:pt x="235" y="232"/>
                    <a:pt x="236" y="231"/>
                  </a:cubicBezTo>
                  <a:cubicBezTo>
                    <a:pt x="246" y="224"/>
                    <a:pt x="249" y="210"/>
                    <a:pt x="244" y="199"/>
                  </a:cubicBezTo>
                  <a:cubicBezTo>
                    <a:pt x="188" y="68"/>
                    <a:pt x="188" y="68"/>
                    <a:pt x="188" y="68"/>
                  </a:cubicBezTo>
                  <a:cubicBezTo>
                    <a:pt x="185" y="60"/>
                    <a:pt x="178" y="55"/>
                    <a:pt x="170" y="52"/>
                  </a:cubicBezTo>
                  <a:cubicBezTo>
                    <a:pt x="162" y="50"/>
                    <a:pt x="154" y="51"/>
                    <a:pt x="147" y="56"/>
                  </a:cubicBezTo>
                  <a:cubicBezTo>
                    <a:pt x="129" y="68"/>
                    <a:pt x="112" y="82"/>
                    <a:pt x="97" y="97"/>
                  </a:cubicBezTo>
                  <a:cubicBezTo>
                    <a:pt x="33" y="161"/>
                    <a:pt x="0" y="246"/>
                    <a:pt x="0" y="332"/>
                  </a:cubicBezTo>
                  <a:cubicBezTo>
                    <a:pt x="0" y="384"/>
                    <a:pt x="12" y="436"/>
                    <a:pt x="37" y="485"/>
                  </a:cubicBezTo>
                  <a:cubicBezTo>
                    <a:pt x="41" y="492"/>
                    <a:pt x="48" y="498"/>
                    <a:pt x="56" y="499"/>
                  </a:cubicBezTo>
                  <a:cubicBezTo>
                    <a:pt x="58" y="500"/>
                    <a:pt x="60" y="500"/>
                    <a:pt x="62" y="500"/>
                  </a:cubicBezTo>
                  <a:cubicBezTo>
                    <a:pt x="68" y="500"/>
                    <a:pt x="74" y="498"/>
                    <a:pt x="79" y="494"/>
                  </a:cubicBezTo>
                  <a:cubicBezTo>
                    <a:pt x="191" y="406"/>
                    <a:pt x="191" y="406"/>
                    <a:pt x="191" y="406"/>
                  </a:cubicBezTo>
                  <a:cubicBezTo>
                    <a:pt x="200" y="399"/>
                    <a:pt x="204" y="387"/>
                    <a:pt x="200" y="376"/>
                  </a:cubicBezTo>
                  <a:close/>
                  <a:moveTo>
                    <a:pt x="142" y="374"/>
                  </a:moveTo>
                  <a:cubicBezTo>
                    <a:pt x="72" y="429"/>
                    <a:pt x="72" y="429"/>
                    <a:pt x="72" y="429"/>
                  </a:cubicBezTo>
                  <a:cubicBezTo>
                    <a:pt x="34" y="328"/>
                    <a:pt x="58" y="214"/>
                    <a:pt x="136" y="136"/>
                  </a:cubicBezTo>
                  <a:cubicBezTo>
                    <a:pt x="141" y="131"/>
                    <a:pt x="146" y="127"/>
                    <a:pt x="151" y="122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45" y="251"/>
                    <a:pt x="129" y="313"/>
                    <a:pt x="142" y="374"/>
                  </a:cubicBezTo>
                  <a:close/>
                  <a:moveTo>
                    <a:pt x="604" y="144"/>
                  </a:moveTo>
                  <a:cubicBezTo>
                    <a:pt x="599" y="137"/>
                    <a:pt x="592" y="133"/>
                    <a:pt x="584" y="132"/>
                  </a:cubicBezTo>
                  <a:cubicBezTo>
                    <a:pt x="576" y="131"/>
                    <a:pt x="567" y="134"/>
                    <a:pt x="562" y="140"/>
                  </a:cubicBezTo>
                  <a:cubicBezTo>
                    <a:pt x="461" y="241"/>
                    <a:pt x="461" y="241"/>
                    <a:pt x="461" y="241"/>
                  </a:cubicBezTo>
                  <a:cubicBezTo>
                    <a:pt x="452" y="249"/>
                    <a:pt x="450" y="262"/>
                    <a:pt x="455" y="272"/>
                  </a:cubicBezTo>
                  <a:cubicBezTo>
                    <a:pt x="481" y="325"/>
                    <a:pt x="470" y="388"/>
                    <a:pt x="429" y="429"/>
                  </a:cubicBezTo>
                  <a:cubicBezTo>
                    <a:pt x="403" y="455"/>
                    <a:pt x="368" y="470"/>
                    <a:pt x="331" y="470"/>
                  </a:cubicBezTo>
                  <a:cubicBezTo>
                    <a:pt x="305" y="470"/>
                    <a:pt x="279" y="462"/>
                    <a:pt x="257" y="448"/>
                  </a:cubicBezTo>
                  <a:cubicBezTo>
                    <a:pt x="247" y="442"/>
                    <a:pt x="234" y="442"/>
                    <a:pt x="225" y="450"/>
                  </a:cubicBezTo>
                  <a:cubicBezTo>
                    <a:pt x="113" y="538"/>
                    <a:pt x="113" y="538"/>
                    <a:pt x="113" y="538"/>
                  </a:cubicBezTo>
                  <a:cubicBezTo>
                    <a:pt x="106" y="543"/>
                    <a:pt x="102" y="550"/>
                    <a:pt x="102" y="558"/>
                  </a:cubicBezTo>
                  <a:cubicBezTo>
                    <a:pt x="102" y="567"/>
                    <a:pt x="105" y="574"/>
                    <a:pt x="112" y="580"/>
                  </a:cubicBezTo>
                  <a:cubicBezTo>
                    <a:pt x="172" y="633"/>
                    <a:pt x="250" y="663"/>
                    <a:pt x="331" y="663"/>
                  </a:cubicBezTo>
                  <a:cubicBezTo>
                    <a:pt x="419" y="663"/>
                    <a:pt x="503" y="629"/>
                    <a:pt x="565" y="566"/>
                  </a:cubicBezTo>
                  <a:cubicBezTo>
                    <a:pt x="629" y="502"/>
                    <a:pt x="662" y="417"/>
                    <a:pt x="662" y="332"/>
                  </a:cubicBezTo>
                  <a:cubicBezTo>
                    <a:pt x="662" y="266"/>
                    <a:pt x="643" y="201"/>
                    <a:pt x="604" y="144"/>
                  </a:cubicBezTo>
                  <a:close/>
                  <a:moveTo>
                    <a:pt x="526" y="527"/>
                  </a:moveTo>
                  <a:cubicBezTo>
                    <a:pt x="474" y="579"/>
                    <a:pt x="405" y="608"/>
                    <a:pt x="331" y="608"/>
                  </a:cubicBezTo>
                  <a:cubicBezTo>
                    <a:pt x="275" y="608"/>
                    <a:pt x="220" y="591"/>
                    <a:pt x="175" y="559"/>
                  </a:cubicBezTo>
                  <a:cubicBezTo>
                    <a:pt x="244" y="505"/>
                    <a:pt x="244" y="505"/>
                    <a:pt x="244" y="505"/>
                  </a:cubicBezTo>
                  <a:cubicBezTo>
                    <a:pt x="271" y="518"/>
                    <a:pt x="301" y="525"/>
                    <a:pt x="331" y="525"/>
                  </a:cubicBezTo>
                  <a:cubicBezTo>
                    <a:pt x="383" y="525"/>
                    <a:pt x="431" y="505"/>
                    <a:pt x="468" y="468"/>
                  </a:cubicBezTo>
                  <a:cubicBezTo>
                    <a:pt x="521" y="415"/>
                    <a:pt x="538" y="336"/>
                    <a:pt x="513" y="267"/>
                  </a:cubicBezTo>
                  <a:cubicBezTo>
                    <a:pt x="576" y="204"/>
                    <a:pt x="576" y="204"/>
                    <a:pt x="576" y="204"/>
                  </a:cubicBezTo>
                  <a:cubicBezTo>
                    <a:pt x="631" y="309"/>
                    <a:pt x="612" y="441"/>
                    <a:pt x="526" y="527"/>
                  </a:cubicBezTo>
                  <a:close/>
                </a:path>
              </a:pathLst>
            </a:custGeom>
            <a:solidFill>
              <a:srgbClr val="99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0D31FBAE-3BEE-4B7E-A05E-F8D03B44FF10}"/>
                </a:ext>
              </a:extLst>
            </p:cNvPr>
            <p:cNvSpPr txBox="1"/>
            <p:nvPr/>
          </p:nvSpPr>
          <p:spPr>
            <a:xfrm>
              <a:off x="10086971" y="2896618"/>
              <a:ext cx="189903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panose="020B0503030403020204" pitchFamily="34" charset="0"/>
                </a:rPr>
                <a:t>Visualizações</a:t>
              </a: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9D28998-F63E-426C-9CF8-66D50631AFCE}"/>
              </a:ext>
            </a:extLst>
          </p:cNvPr>
          <p:cNvGrpSpPr/>
          <p:nvPr/>
        </p:nvGrpSpPr>
        <p:grpSpPr>
          <a:xfrm>
            <a:off x="7495056" y="3437869"/>
            <a:ext cx="1513246" cy="1003277"/>
            <a:chOff x="9993403" y="4094369"/>
            <a:chExt cx="2017660" cy="1337703"/>
          </a:xfrm>
        </p:grpSpPr>
        <p:sp>
          <p:nvSpPr>
            <p:cNvPr id="409" name="Freeform 5">
              <a:extLst>
                <a:ext uri="{FF2B5EF4-FFF2-40B4-BE49-F238E27FC236}">
                  <a16:creationId xmlns:a16="http://schemas.microsoft.com/office/drawing/2014/main" id="{5BC7D6ED-E6E9-4172-85CA-EC736AFA41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68957" y="4590824"/>
              <a:ext cx="841248" cy="841248"/>
            </a:xfrm>
            <a:custGeom>
              <a:avLst/>
              <a:gdLst>
                <a:gd name="T0" fmla="*/ 4409 w 4600"/>
                <a:gd name="T1" fmla="*/ 3642 h 4601"/>
                <a:gd name="T2" fmla="*/ 3040 w 4600"/>
                <a:gd name="T3" fmla="*/ 3642 h 4601"/>
                <a:gd name="T4" fmla="*/ 2300 w 4600"/>
                <a:gd name="T5" fmla="*/ 3067 h 4601"/>
                <a:gd name="T6" fmla="*/ 1561 w 4600"/>
                <a:gd name="T7" fmla="*/ 3642 h 4601"/>
                <a:gd name="T8" fmla="*/ 192 w 4600"/>
                <a:gd name="T9" fmla="*/ 3642 h 4601"/>
                <a:gd name="T10" fmla="*/ 0 w 4600"/>
                <a:gd name="T11" fmla="*/ 3834 h 4601"/>
                <a:gd name="T12" fmla="*/ 192 w 4600"/>
                <a:gd name="T13" fmla="*/ 4026 h 4601"/>
                <a:gd name="T14" fmla="*/ 1561 w 4600"/>
                <a:gd name="T15" fmla="*/ 4026 h 4601"/>
                <a:gd name="T16" fmla="*/ 2300 w 4600"/>
                <a:gd name="T17" fmla="*/ 4601 h 4601"/>
                <a:gd name="T18" fmla="*/ 3040 w 4600"/>
                <a:gd name="T19" fmla="*/ 4026 h 4601"/>
                <a:gd name="T20" fmla="*/ 4409 w 4600"/>
                <a:gd name="T21" fmla="*/ 4026 h 4601"/>
                <a:gd name="T22" fmla="*/ 4600 w 4600"/>
                <a:gd name="T23" fmla="*/ 3834 h 4601"/>
                <a:gd name="T24" fmla="*/ 4409 w 4600"/>
                <a:gd name="T25" fmla="*/ 3642 h 4601"/>
                <a:gd name="T26" fmla="*/ 2300 w 4600"/>
                <a:gd name="T27" fmla="*/ 4217 h 4601"/>
                <a:gd name="T28" fmla="*/ 1917 w 4600"/>
                <a:gd name="T29" fmla="*/ 3834 h 4601"/>
                <a:gd name="T30" fmla="*/ 2300 w 4600"/>
                <a:gd name="T31" fmla="*/ 3451 h 4601"/>
                <a:gd name="T32" fmla="*/ 2684 w 4600"/>
                <a:gd name="T33" fmla="*/ 3834 h 4601"/>
                <a:gd name="T34" fmla="*/ 2300 w 4600"/>
                <a:gd name="T35" fmla="*/ 4217 h 4601"/>
                <a:gd name="T36" fmla="*/ 4217 w 4600"/>
                <a:gd name="T37" fmla="*/ 0 h 4601"/>
                <a:gd name="T38" fmla="*/ 384 w 4600"/>
                <a:gd name="T39" fmla="*/ 0 h 4601"/>
                <a:gd name="T40" fmla="*/ 0 w 4600"/>
                <a:gd name="T41" fmla="*/ 384 h 4601"/>
                <a:gd name="T42" fmla="*/ 0 w 4600"/>
                <a:gd name="T43" fmla="*/ 2492 h 4601"/>
                <a:gd name="T44" fmla="*/ 384 w 4600"/>
                <a:gd name="T45" fmla="*/ 2876 h 4601"/>
                <a:gd name="T46" fmla="*/ 4217 w 4600"/>
                <a:gd name="T47" fmla="*/ 2876 h 4601"/>
                <a:gd name="T48" fmla="*/ 4600 w 4600"/>
                <a:gd name="T49" fmla="*/ 2492 h 4601"/>
                <a:gd name="T50" fmla="*/ 4600 w 4600"/>
                <a:gd name="T51" fmla="*/ 384 h 4601"/>
                <a:gd name="T52" fmla="*/ 4217 w 4600"/>
                <a:gd name="T53" fmla="*/ 0 h 4601"/>
                <a:gd name="T54" fmla="*/ 4217 w 4600"/>
                <a:gd name="T55" fmla="*/ 2492 h 4601"/>
                <a:gd name="T56" fmla="*/ 384 w 4600"/>
                <a:gd name="T57" fmla="*/ 2492 h 4601"/>
                <a:gd name="T58" fmla="*/ 384 w 4600"/>
                <a:gd name="T59" fmla="*/ 384 h 4601"/>
                <a:gd name="T60" fmla="*/ 4217 w 4600"/>
                <a:gd name="T61" fmla="*/ 384 h 4601"/>
                <a:gd name="T62" fmla="*/ 4217 w 4600"/>
                <a:gd name="T63" fmla="*/ 2492 h 4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00" h="4601">
                  <a:moveTo>
                    <a:pt x="4409" y="3642"/>
                  </a:moveTo>
                  <a:cubicBezTo>
                    <a:pt x="3040" y="3642"/>
                    <a:pt x="3040" y="3642"/>
                    <a:pt x="3040" y="3642"/>
                  </a:cubicBezTo>
                  <a:cubicBezTo>
                    <a:pt x="2954" y="3313"/>
                    <a:pt x="2657" y="3067"/>
                    <a:pt x="2300" y="3067"/>
                  </a:cubicBezTo>
                  <a:cubicBezTo>
                    <a:pt x="1944" y="3067"/>
                    <a:pt x="1647" y="3313"/>
                    <a:pt x="1561" y="3642"/>
                  </a:cubicBezTo>
                  <a:cubicBezTo>
                    <a:pt x="192" y="3642"/>
                    <a:pt x="192" y="3642"/>
                    <a:pt x="192" y="3642"/>
                  </a:cubicBezTo>
                  <a:cubicBezTo>
                    <a:pt x="86" y="3642"/>
                    <a:pt x="0" y="3728"/>
                    <a:pt x="0" y="3834"/>
                  </a:cubicBezTo>
                  <a:cubicBezTo>
                    <a:pt x="0" y="3940"/>
                    <a:pt x="86" y="4026"/>
                    <a:pt x="192" y="4026"/>
                  </a:cubicBezTo>
                  <a:cubicBezTo>
                    <a:pt x="1561" y="4026"/>
                    <a:pt x="1561" y="4026"/>
                    <a:pt x="1561" y="4026"/>
                  </a:cubicBezTo>
                  <a:cubicBezTo>
                    <a:pt x="1647" y="4355"/>
                    <a:pt x="1944" y="4601"/>
                    <a:pt x="2300" y="4601"/>
                  </a:cubicBezTo>
                  <a:cubicBezTo>
                    <a:pt x="2657" y="4601"/>
                    <a:pt x="2954" y="4355"/>
                    <a:pt x="3040" y="4026"/>
                  </a:cubicBezTo>
                  <a:cubicBezTo>
                    <a:pt x="4409" y="4026"/>
                    <a:pt x="4409" y="4026"/>
                    <a:pt x="4409" y="4026"/>
                  </a:cubicBezTo>
                  <a:cubicBezTo>
                    <a:pt x="4515" y="4026"/>
                    <a:pt x="4600" y="3940"/>
                    <a:pt x="4600" y="3834"/>
                  </a:cubicBezTo>
                  <a:cubicBezTo>
                    <a:pt x="4600" y="3728"/>
                    <a:pt x="4515" y="3642"/>
                    <a:pt x="4409" y="3642"/>
                  </a:cubicBezTo>
                  <a:close/>
                  <a:moveTo>
                    <a:pt x="2300" y="4217"/>
                  </a:moveTo>
                  <a:cubicBezTo>
                    <a:pt x="2089" y="4217"/>
                    <a:pt x="1917" y="4045"/>
                    <a:pt x="1917" y="3834"/>
                  </a:cubicBezTo>
                  <a:cubicBezTo>
                    <a:pt x="1917" y="3622"/>
                    <a:pt x="2089" y="3451"/>
                    <a:pt x="2300" y="3451"/>
                  </a:cubicBezTo>
                  <a:cubicBezTo>
                    <a:pt x="2512" y="3451"/>
                    <a:pt x="2684" y="3622"/>
                    <a:pt x="2684" y="3834"/>
                  </a:cubicBezTo>
                  <a:cubicBezTo>
                    <a:pt x="2684" y="4045"/>
                    <a:pt x="2512" y="4217"/>
                    <a:pt x="2300" y="4217"/>
                  </a:cubicBezTo>
                  <a:close/>
                  <a:moveTo>
                    <a:pt x="4217" y="0"/>
                  </a:moveTo>
                  <a:cubicBezTo>
                    <a:pt x="384" y="0"/>
                    <a:pt x="384" y="0"/>
                    <a:pt x="384" y="0"/>
                  </a:cubicBezTo>
                  <a:cubicBezTo>
                    <a:pt x="172" y="0"/>
                    <a:pt x="0" y="172"/>
                    <a:pt x="0" y="384"/>
                  </a:cubicBezTo>
                  <a:cubicBezTo>
                    <a:pt x="0" y="2492"/>
                    <a:pt x="0" y="2492"/>
                    <a:pt x="0" y="2492"/>
                  </a:cubicBezTo>
                  <a:cubicBezTo>
                    <a:pt x="0" y="2704"/>
                    <a:pt x="172" y="2876"/>
                    <a:pt x="384" y="2876"/>
                  </a:cubicBezTo>
                  <a:cubicBezTo>
                    <a:pt x="4217" y="2876"/>
                    <a:pt x="4217" y="2876"/>
                    <a:pt x="4217" y="2876"/>
                  </a:cubicBezTo>
                  <a:cubicBezTo>
                    <a:pt x="4428" y="2876"/>
                    <a:pt x="4600" y="2704"/>
                    <a:pt x="4600" y="2492"/>
                  </a:cubicBezTo>
                  <a:cubicBezTo>
                    <a:pt x="4600" y="384"/>
                    <a:pt x="4600" y="384"/>
                    <a:pt x="4600" y="384"/>
                  </a:cubicBezTo>
                  <a:cubicBezTo>
                    <a:pt x="4600" y="172"/>
                    <a:pt x="4428" y="0"/>
                    <a:pt x="4217" y="0"/>
                  </a:cubicBezTo>
                  <a:close/>
                  <a:moveTo>
                    <a:pt x="4217" y="2492"/>
                  </a:moveTo>
                  <a:cubicBezTo>
                    <a:pt x="384" y="2492"/>
                    <a:pt x="384" y="2492"/>
                    <a:pt x="384" y="2492"/>
                  </a:cubicBezTo>
                  <a:cubicBezTo>
                    <a:pt x="384" y="384"/>
                    <a:pt x="384" y="384"/>
                    <a:pt x="384" y="384"/>
                  </a:cubicBezTo>
                  <a:cubicBezTo>
                    <a:pt x="4217" y="384"/>
                    <a:pt x="4217" y="384"/>
                    <a:pt x="4217" y="384"/>
                  </a:cubicBezTo>
                  <a:lnTo>
                    <a:pt x="4217" y="24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0" name="Freeform 5">
              <a:extLst>
                <a:ext uri="{FF2B5EF4-FFF2-40B4-BE49-F238E27FC236}">
                  <a16:creationId xmlns:a16="http://schemas.microsoft.com/office/drawing/2014/main" id="{F0B825C3-2AD0-4C7E-8BD8-3C4F38D11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3403" y="4857555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F48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590E1129-1C5E-4B4E-8EB1-864DF8A08CC8}"/>
                </a:ext>
              </a:extLst>
            </p:cNvPr>
            <p:cNvSpPr txBox="1"/>
            <p:nvPr/>
          </p:nvSpPr>
          <p:spPr>
            <a:xfrm>
              <a:off x="10198058" y="4094369"/>
              <a:ext cx="18130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panose="020B0503030403020204" pitchFamily="34" charset="0"/>
                </a:rPr>
                <a:t>Terceiros</a:t>
              </a: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sp>
        <p:nvSpPr>
          <p:cNvPr id="408" name="TextBox 407">
            <a:extLst>
              <a:ext uri="{FF2B5EF4-FFF2-40B4-BE49-F238E27FC236}">
                <a16:creationId xmlns:a16="http://schemas.microsoft.com/office/drawing/2014/main" id="{1369F8F4-5879-490A-BD48-142F955A027F}"/>
              </a:ext>
            </a:extLst>
          </p:cNvPr>
          <p:cNvSpPr txBox="1"/>
          <p:nvPr/>
        </p:nvSpPr>
        <p:spPr>
          <a:xfrm>
            <a:off x="5994110" y="3742242"/>
            <a:ext cx="111531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Bibliotecas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manipulação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dados</a:t>
            </a: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E6642D33-BEBB-44DC-B625-44EC51ECAF2E}"/>
              </a:ext>
            </a:extLst>
          </p:cNvPr>
          <p:cNvSpPr txBox="1"/>
          <p:nvPr/>
        </p:nvSpPr>
        <p:spPr>
          <a:xfrm>
            <a:off x="3341879" y="3742242"/>
            <a:ext cx="11408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Bibliotecas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Machine Learning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417AC35-6CAD-0F46-9EFB-2E0D50DEE705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50" name="Imagem 49" descr="Logotipo&#10;&#10;Descrição gerada automaticamente">
            <a:extLst>
              <a:ext uri="{FF2B5EF4-FFF2-40B4-BE49-F238E27FC236}">
                <a16:creationId xmlns:a16="http://schemas.microsoft.com/office/drawing/2014/main" id="{1C51BD2F-3FBD-918E-F8FF-C37F36502D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0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E5FCCB3-321A-40BB-A308-9CB55FF82929}"/>
              </a:ext>
            </a:extLst>
          </p:cNvPr>
          <p:cNvGrpSpPr/>
          <p:nvPr/>
        </p:nvGrpSpPr>
        <p:grpSpPr>
          <a:xfrm>
            <a:off x="915610" y="1720455"/>
            <a:ext cx="2494399" cy="2449122"/>
            <a:chOff x="7138935" y="1358900"/>
            <a:chExt cx="3325865" cy="3265496"/>
          </a:xfrm>
        </p:grpSpPr>
        <p:grpSp>
          <p:nvGrpSpPr>
            <p:cNvPr id="5" name="Group 4"/>
            <p:cNvGrpSpPr/>
            <p:nvPr/>
          </p:nvGrpSpPr>
          <p:grpSpPr>
            <a:xfrm>
              <a:off x="7138935" y="1423996"/>
              <a:ext cx="3312038" cy="3200400"/>
              <a:chOff x="7138935" y="1423996"/>
              <a:chExt cx="3312038" cy="3200400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 flipV="1">
                <a:off x="8816483" y="1423996"/>
                <a:ext cx="0" cy="3200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cxnSpLocks/>
              </p:cNvCxnSpPr>
              <p:nvPr/>
            </p:nvCxnSpPr>
            <p:spPr>
              <a:xfrm flipV="1">
                <a:off x="7174373" y="2157525"/>
                <a:ext cx="3276600" cy="1657155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cxnSpLocks/>
              </p:cNvCxnSpPr>
              <p:nvPr/>
            </p:nvCxnSpPr>
            <p:spPr>
              <a:xfrm flipH="1" flipV="1">
                <a:off x="7138935" y="2157526"/>
                <a:ext cx="3312037" cy="165715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Freeform: Shape 114"/>
            <p:cNvSpPr/>
            <p:nvPr/>
          </p:nvSpPr>
          <p:spPr>
            <a:xfrm>
              <a:off x="7147656" y="1358900"/>
              <a:ext cx="3317144" cy="3213100"/>
            </a:xfrm>
            <a:custGeom>
              <a:avLst/>
              <a:gdLst>
                <a:gd name="connsiteX0" fmla="*/ 2444 w 3317144"/>
                <a:gd name="connsiteY0" fmla="*/ 800100 h 3213100"/>
                <a:gd name="connsiteX1" fmla="*/ 1666144 w 3317144"/>
                <a:gd name="connsiteY1" fmla="*/ 0 h 3213100"/>
                <a:gd name="connsiteX2" fmla="*/ 3317144 w 3317144"/>
                <a:gd name="connsiteY2" fmla="*/ 793750 h 3213100"/>
                <a:gd name="connsiteX3" fmla="*/ 3317144 w 3317144"/>
                <a:gd name="connsiteY3" fmla="*/ 2419350 h 3213100"/>
                <a:gd name="connsiteX4" fmla="*/ 1666144 w 3317144"/>
                <a:gd name="connsiteY4" fmla="*/ 3213100 h 3213100"/>
                <a:gd name="connsiteX5" fmla="*/ 2444 w 3317144"/>
                <a:gd name="connsiteY5" fmla="*/ 2432050 h 3213100"/>
                <a:gd name="connsiteX6" fmla="*/ 2444 w 3317144"/>
                <a:gd name="connsiteY6" fmla="*/ 800100 h 321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7144" h="3213100">
                  <a:moveTo>
                    <a:pt x="2444" y="800100"/>
                  </a:moveTo>
                  <a:lnTo>
                    <a:pt x="1666144" y="0"/>
                  </a:lnTo>
                  <a:lnTo>
                    <a:pt x="3317144" y="793750"/>
                  </a:lnTo>
                  <a:lnTo>
                    <a:pt x="3317144" y="2419350"/>
                  </a:lnTo>
                  <a:lnTo>
                    <a:pt x="1666144" y="3213100"/>
                  </a:lnTo>
                  <a:lnTo>
                    <a:pt x="2444" y="2432050"/>
                  </a:lnTo>
                  <a:cubicBezTo>
                    <a:pt x="327" y="1892300"/>
                    <a:pt x="-1789" y="1352550"/>
                    <a:pt x="2444" y="800100"/>
                  </a:cubicBezTo>
                  <a:close/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t"/>
            <a:lstStyle/>
            <a:p>
              <a:pPr algn="ctr"/>
              <a:endParaRPr lang="en-US" sz="135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Jornada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direção</a:t>
            </a:r>
            <a:r>
              <a:rPr lang="en-US" dirty="0"/>
              <a:t> à </a:t>
            </a:r>
            <a:r>
              <a:rPr lang="en-US" dirty="0" err="1"/>
              <a:t>nuvem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93510" y="4750606"/>
            <a:ext cx="3401937" cy="273844"/>
          </a:xfrm>
        </p:spPr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100" name="Oval 99"/>
          <p:cNvSpPr/>
          <p:nvPr/>
        </p:nvSpPr>
        <p:spPr>
          <a:xfrm>
            <a:off x="650015" y="2054319"/>
            <a:ext cx="584346" cy="5843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1881597" y="1477104"/>
            <a:ext cx="584346" cy="5843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3107465" y="2060034"/>
            <a:ext cx="584346" cy="5843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3107465" y="3283044"/>
            <a:ext cx="584346" cy="5843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650015" y="3283044"/>
            <a:ext cx="584346" cy="5843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1881597" y="3877404"/>
            <a:ext cx="584346" cy="5843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grpSp>
        <p:nvGrpSpPr>
          <p:cNvPr id="57" name="Group 19"/>
          <p:cNvGrpSpPr>
            <a:grpSpLocks noChangeAspect="1"/>
          </p:cNvGrpSpPr>
          <p:nvPr/>
        </p:nvGrpSpPr>
        <p:grpSpPr bwMode="auto">
          <a:xfrm>
            <a:off x="1991516" y="1582707"/>
            <a:ext cx="364510" cy="383495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65" name="Group 19"/>
          <p:cNvGrpSpPr>
            <a:grpSpLocks noChangeAspect="1"/>
          </p:cNvGrpSpPr>
          <p:nvPr/>
        </p:nvGrpSpPr>
        <p:grpSpPr bwMode="auto">
          <a:xfrm>
            <a:off x="3217384" y="2168494"/>
            <a:ext cx="364510" cy="383495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7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8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9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72" name="Group 19"/>
          <p:cNvGrpSpPr>
            <a:grpSpLocks noChangeAspect="1"/>
          </p:cNvGrpSpPr>
          <p:nvPr/>
        </p:nvGrpSpPr>
        <p:grpSpPr bwMode="auto">
          <a:xfrm>
            <a:off x="3217384" y="3386722"/>
            <a:ext cx="364510" cy="383495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3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6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7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8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79" name="Group 19"/>
          <p:cNvGrpSpPr>
            <a:grpSpLocks noChangeAspect="1"/>
          </p:cNvGrpSpPr>
          <p:nvPr/>
        </p:nvGrpSpPr>
        <p:grpSpPr bwMode="auto">
          <a:xfrm>
            <a:off x="759934" y="2168494"/>
            <a:ext cx="364510" cy="383495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0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86" name="Group 19"/>
          <p:cNvGrpSpPr>
            <a:grpSpLocks noChangeAspect="1"/>
          </p:cNvGrpSpPr>
          <p:nvPr/>
        </p:nvGrpSpPr>
        <p:grpSpPr bwMode="auto">
          <a:xfrm>
            <a:off x="759934" y="3386722"/>
            <a:ext cx="364510" cy="383495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7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93" name="Group 19"/>
          <p:cNvGrpSpPr>
            <a:grpSpLocks noChangeAspect="1"/>
          </p:cNvGrpSpPr>
          <p:nvPr/>
        </p:nvGrpSpPr>
        <p:grpSpPr bwMode="auto">
          <a:xfrm>
            <a:off x="1991516" y="3980376"/>
            <a:ext cx="364510" cy="383495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4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5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6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7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8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9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9DB4FB-62B6-448D-8D4A-3B04CB147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12</a:t>
            </a:fld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-92815" y="1458734"/>
            <a:ext cx="19299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Bare Metal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500930" y="1450464"/>
            <a:ext cx="19299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Cloud: AWS/Azure</a:t>
            </a:r>
          </a:p>
          <a:p>
            <a:pPr algn="ctr"/>
            <a:r>
              <a:rPr lang="en-US" sz="1350" b="1" dirty="0"/>
              <a:t>Kubernetes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23DB055-1909-435B-A4E9-5111F277E326}"/>
              </a:ext>
            </a:extLst>
          </p:cNvPr>
          <p:cNvGrpSpPr/>
          <p:nvPr/>
        </p:nvGrpSpPr>
        <p:grpSpPr>
          <a:xfrm>
            <a:off x="5319438" y="2249085"/>
            <a:ext cx="2330716" cy="600916"/>
            <a:chOff x="1485900" y="2983379"/>
            <a:chExt cx="3107621" cy="801221"/>
          </a:xfrm>
        </p:grpSpPr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8315F36-F397-45A2-93B8-AF75DBFCC075}"/>
                </a:ext>
              </a:extLst>
            </p:cNvPr>
            <p:cNvSpPr/>
            <p:nvPr/>
          </p:nvSpPr>
          <p:spPr>
            <a:xfrm>
              <a:off x="1485900" y="2983379"/>
              <a:ext cx="3107621" cy="516582"/>
            </a:xfrm>
            <a:custGeom>
              <a:avLst/>
              <a:gdLst>
                <a:gd name="connsiteX0" fmla="*/ 0 w 1778000"/>
                <a:gd name="connsiteY0" fmla="*/ 0 h 184150"/>
                <a:gd name="connsiteX1" fmla="*/ 0 w 1778000"/>
                <a:gd name="connsiteY1" fmla="*/ 184150 h 184150"/>
                <a:gd name="connsiteX2" fmla="*/ 1778000 w 1778000"/>
                <a:gd name="connsiteY2" fmla="*/ 184150 h 184150"/>
                <a:gd name="connsiteX3" fmla="*/ 1778000 w 1778000"/>
                <a:gd name="connsiteY3" fmla="*/ 6350 h 18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0" h="184150">
                  <a:moveTo>
                    <a:pt x="0" y="0"/>
                  </a:moveTo>
                  <a:lnTo>
                    <a:pt x="0" y="184150"/>
                  </a:lnTo>
                  <a:lnTo>
                    <a:pt x="1778000" y="184150"/>
                  </a:lnTo>
                  <a:lnTo>
                    <a:pt x="1778000" y="6350"/>
                  </a:ln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9FEA5CA-6C39-4BC5-95E5-CE9816019052}"/>
                </a:ext>
              </a:extLst>
            </p:cNvPr>
            <p:cNvCxnSpPr>
              <a:cxnSpLocks/>
            </p:cNvCxnSpPr>
            <p:nvPr/>
          </p:nvCxnSpPr>
          <p:spPr>
            <a:xfrm>
              <a:off x="3069452" y="3499961"/>
              <a:ext cx="0" cy="284639"/>
            </a:xfrm>
            <a:prstGeom prst="lin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C8DF6EA-02BB-492C-8A68-69DFFF4B75E3}"/>
              </a:ext>
            </a:extLst>
          </p:cNvPr>
          <p:cNvSpPr/>
          <p:nvPr/>
        </p:nvSpPr>
        <p:spPr>
          <a:xfrm>
            <a:off x="4841677" y="1513945"/>
            <a:ext cx="952806" cy="634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36" name="Freeform 47">
            <a:extLst>
              <a:ext uri="{FF2B5EF4-FFF2-40B4-BE49-F238E27FC236}">
                <a16:creationId xmlns:a16="http://schemas.microsoft.com/office/drawing/2014/main" id="{24D9DEDD-0E2B-41C0-B75E-E124358C00F9}"/>
              </a:ext>
            </a:extLst>
          </p:cNvPr>
          <p:cNvSpPr>
            <a:spLocks noEditPoints="1"/>
          </p:cNvSpPr>
          <p:nvPr/>
        </p:nvSpPr>
        <p:spPr bwMode="auto">
          <a:xfrm>
            <a:off x="4844393" y="1523597"/>
            <a:ext cx="950090" cy="631743"/>
          </a:xfrm>
          <a:custGeom>
            <a:avLst/>
            <a:gdLst>
              <a:gd name="T0" fmla="*/ 2324 w 2378"/>
              <a:gd name="T1" fmla="*/ 1323 h 1578"/>
              <a:gd name="T2" fmla="*/ 2163 w 2378"/>
              <a:gd name="T3" fmla="*/ 1231 h 1578"/>
              <a:gd name="T4" fmla="*/ 2163 w 2378"/>
              <a:gd name="T5" fmla="*/ 116 h 1578"/>
              <a:gd name="T6" fmla="*/ 2047 w 2378"/>
              <a:gd name="T7" fmla="*/ 0 h 1578"/>
              <a:gd name="T8" fmla="*/ 330 w 2378"/>
              <a:gd name="T9" fmla="*/ 0 h 1578"/>
              <a:gd name="T10" fmla="*/ 214 w 2378"/>
              <a:gd name="T11" fmla="*/ 116 h 1578"/>
              <a:gd name="T12" fmla="*/ 214 w 2378"/>
              <a:gd name="T13" fmla="*/ 1231 h 1578"/>
              <a:gd name="T14" fmla="*/ 53 w 2378"/>
              <a:gd name="T15" fmla="*/ 1323 h 1578"/>
              <a:gd name="T16" fmla="*/ 0 w 2378"/>
              <a:gd name="T17" fmla="*/ 1382 h 1578"/>
              <a:gd name="T18" fmla="*/ 0 w 2378"/>
              <a:gd name="T19" fmla="*/ 1445 h 1578"/>
              <a:gd name="T20" fmla="*/ 132 w 2378"/>
              <a:gd name="T21" fmla="*/ 1578 h 1578"/>
              <a:gd name="T22" fmla="*/ 2245 w 2378"/>
              <a:gd name="T23" fmla="*/ 1578 h 1578"/>
              <a:gd name="T24" fmla="*/ 2378 w 2378"/>
              <a:gd name="T25" fmla="*/ 1445 h 1578"/>
              <a:gd name="T26" fmla="*/ 2378 w 2378"/>
              <a:gd name="T27" fmla="*/ 1382 h 1578"/>
              <a:gd name="T28" fmla="*/ 2324 w 2378"/>
              <a:gd name="T29" fmla="*/ 1323 h 1578"/>
              <a:gd name="T30" fmla="*/ 1332 w 2378"/>
              <a:gd name="T31" fmla="*/ 1482 h 1578"/>
              <a:gd name="T32" fmla="*/ 1045 w 2378"/>
              <a:gd name="T33" fmla="*/ 1482 h 1578"/>
              <a:gd name="T34" fmla="*/ 964 w 2378"/>
              <a:gd name="T35" fmla="*/ 1400 h 1578"/>
              <a:gd name="T36" fmla="*/ 1413 w 2378"/>
              <a:gd name="T37" fmla="*/ 1400 h 1578"/>
              <a:gd name="T38" fmla="*/ 1332 w 2378"/>
              <a:gd name="T39" fmla="*/ 1482 h 1578"/>
              <a:gd name="T40" fmla="*/ 1977 w 2378"/>
              <a:gd name="T41" fmla="*/ 1205 h 1578"/>
              <a:gd name="T42" fmla="*/ 1954 w 2378"/>
              <a:gd name="T43" fmla="*/ 1228 h 1578"/>
              <a:gd name="T44" fmla="*/ 423 w 2378"/>
              <a:gd name="T45" fmla="*/ 1228 h 1578"/>
              <a:gd name="T46" fmla="*/ 400 w 2378"/>
              <a:gd name="T47" fmla="*/ 1205 h 1578"/>
              <a:gd name="T48" fmla="*/ 400 w 2378"/>
              <a:gd name="T49" fmla="*/ 209 h 1578"/>
              <a:gd name="T50" fmla="*/ 423 w 2378"/>
              <a:gd name="T51" fmla="*/ 186 h 1578"/>
              <a:gd name="T52" fmla="*/ 1954 w 2378"/>
              <a:gd name="T53" fmla="*/ 186 h 1578"/>
              <a:gd name="T54" fmla="*/ 1977 w 2378"/>
              <a:gd name="T55" fmla="*/ 209 h 1578"/>
              <a:gd name="T56" fmla="*/ 1977 w 2378"/>
              <a:gd name="T57" fmla="*/ 1205 h 1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8" h="1578">
                <a:moveTo>
                  <a:pt x="2324" y="1323"/>
                </a:moveTo>
                <a:cubicBezTo>
                  <a:pt x="2296" y="1305"/>
                  <a:pt x="2188" y="1245"/>
                  <a:pt x="2163" y="1231"/>
                </a:cubicBezTo>
                <a:cubicBezTo>
                  <a:pt x="2163" y="116"/>
                  <a:pt x="2163" y="116"/>
                  <a:pt x="2163" y="116"/>
                </a:cubicBezTo>
                <a:cubicBezTo>
                  <a:pt x="2163" y="53"/>
                  <a:pt x="2111" y="0"/>
                  <a:pt x="2047" y="0"/>
                </a:cubicBezTo>
                <a:cubicBezTo>
                  <a:pt x="330" y="0"/>
                  <a:pt x="330" y="0"/>
                  <a:pt x="330" y="0"/>
                </a:cubicBezTo>
                <a:cubicBezTo>
                  <a:pt x="266" y="0"/>
                  <a:pt x="214" y="53"/>
                  <a:pt x="214" y="116"/>
                </a:cubicBezTo>
                <a:cubicBezTo>
                  <a:pt x="214" y="1231"/>
                  <a:pt x="214" y="1231"/>
                  <a:pt x="214" y="1231"/>
                </a:cubicBezTo>
                <a:cubicBezTo>
                  <a:pt x="189" y="1245"/>
                  <a:pt x="81" y="1305"/>
                  <a:pt x="53" y="1323"/>
                </a:cubicBezTo>
                <a:cubicBezTo>
                  <a:pt x="17" y="1344"/>
                  <a:pt x="0" y="1353"/>
                  <a:pt x="0" y="1382"/>
                </a:cubicBezTo>
                <a:cubicBezTo>
                  <a:pt x="0" y="1445"/>
                  <a:pt x="0" y="1445"/>
                  <a:pt x="0" y="1445"/>
                </a:cubicBezTo>
                <a:cubicBezTo>
                  <a:pt x="0" y="1519"/>
                  <a:pt x="59" y="1578"/>
                  <a:pt x="132" y="1578"/>
                </a:cubicBezTo>
                <a:cubicBezTo>
                  <a:pt x="2245" y="1578"/>
                  <a:pt x="2245" y="1578"/>
                  <a:pt x="2245" y="1578"/>
                </a:cubicBezTo>
                <a:cubicBezTo>
                  <a:pt x="2318" y="1578"/>
                  <a:pt x="2378" y="1519"/>
                  <a:pt x="2378" y="1445"/>
                </a:cubicBezTo>
                <a:cubicBezTo>
                  <a:pt x="2378" y="1382"/>
                  <a:pt x="2378" y="1382"/>
                  <a:pt x="2378" y="1382"/>
                </a:cubicBezTo>
                <a:cubicBezTo>
                  <a:pt x="2378" y="1353"/>
                  <a:pt x="2360" y="1344"/>
                  <a:pt x="2324" y="1323"/>
                </a:cubicBezTo>
                <a:close/>
                <a:moveTo>
                  <a:pt x="1332" y="1482"/>
                </a:moveTo>
                <a:cubicBezTo>
                  <a:pt x="1045" y="1482"/>
                  <a:pt x="1045" y="1482"/>
                  <a:pt x="1045" y="1482"/>
                </a:cubicBezTo>
                <a:cubicBezTo>
                  <a:pt x="1000" y="1482"/>
                  <a:pt x="964" y="1445"/>
                  <a:pt x="964" y="1400"/>
                </a:cubicBezTo>
                <a:cubicBezTo>
                  <a:pt x="1413" y="1400"/>
                  <a:pt x="1413" y="1400"/>
                  <a:pt x="1413" y="1400"/>
                </a:cubicBezTo>
                <a:cubicBezTo>
                  <a:pt x="1413" y="1445"/>
                  <a:pt x="1377" y="1482"/>
                  <a:pt x="1332" y="1482"/>
                </a:cubicBezTo>
                <a:close/>
                <a:moveTo>
                  <a:pt x="1977" y="1205"/>
                </a:moveTo>
                <a:cubicBezTo>
                  <a:pt x="1977" y="1218"/>
                  <a:pt x="1967" y="1228"/>
                  <a:pt x="1954" y="1228"/>
                </a:cubicBezTo>
                <a:cubicBezTo>
                  <a:pt x="423" y="1228"/>
                  <a:pt x="423" y="1228"/>
                  <a:pt x="423" y="1228"/>
                </a:cubicBezTo>
                <a:cubicBezTo>
                  <a:pt x="410" y="1228"/>
                  <a:pt x="400" y="1218"/>
                  <a:pt x="400" y="1205"/>
                </a:cubicBezTo>
                <a:cubicBezTo>
                  <a:pt x="400" y="209"/>
                  <a:pt x="400" y="209"/>
                  <a:pt x="400" y="209"/>
                </a:cubicBezTo>
                <a:cubicBezTo>
                  <a:pt x="400" y="197"/>
                  <a:pt x="410" y="186"/>
                  <a:pt x="423" y="186"/>
                </a:cubicBezTo>
                <a:cubicBezTo>
                  <a:pt x="1954" y="186"/>
                  <a:pt x="1954" y="186"/>
                  <a:pt x="1954" y="186"/>
                </a:cubicBezTo>
                <a:cubicBezTo>
                  <a:pt x="1967" y="186"/>
                  <a:pt x="1977" y="197"/>
                  <a:pt x="1977" y="209"/>
                </a:cubicBezTo>
                <a:lnTo>
                  <a:pt x="1977" y="120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376B10A-C877-4CBA-941A-74BE52DA0C64}"/>
              </a:ext>
            </a:extLst>
          </p:cNvPr>
          <p:cNvSpPr/>
          <p:nvPr/>
        </p:nvSpPr>
        <p:spPr>
          <a:xfrm>
            <a:off x="7221294" y="1445063"/>
            <a:ext cx="952806" cy="71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42" name="Freeform 75">
            <a:extLst>
              <a:ext uri="{FF2B5EF4-FFF2-40B4-BE49-F238E27FC236}">
                <a16:creationId xmlns:a16="http://schemas.microsoft.com/office/drawing/2014/main" id="{3D05A461-0DAD-4EF7-B104-2944A3BF9734}"/>
              </a:ext>
            </a:extLst>
          </p:cNvPr>
          <p:cNvSpPr>
            <a:spLocks/>
          </p:cNvSpPr>
          <p:nvPr/>
        </p:nvSpPr>
        <p:spPr bwMode="auto">
          <a:xfrm>
            <a:off x="7387890" y="2050415"/>
            <a:ext cx="402468" cy="108865"/>
          </a:xfrm>
          <a:custGeom>
            <a:avLst/>
            <a:gdLst>
              <a:gd name="T0" fmla="*/ 1041 w 1041"/>
              <a:gd name="T1" fmla="*/ 208 h 283"/>
              <a:gd name="T2" fmla="*/ 967 w 1041"/>
              <a:gd name="T3" fmla="*/ 283 h 283"/>
              <a:gd name="T4" fmla="*/ 74 w 1041"/>
              <a:gd name="T5" fmla="*/ 283 h 283"/>
              <a:gd name="T6" fmla="*/ 0 w 1041"/>
              <a:gd name="T7" fmla="*/ 208 h 283"/>
              <a:gd name="T8" fmla="*/ 74 w 1041"/>
              <a:gd name="T9" fmla="*/ 134 h 283"/>
              <a:gd name="T10" fmla="*/ 169 w 1041"/>
              <a:gd name="T11" fmla="*/ 134 h 283"/>
              <a:gd name="T12" fmla="*/ 311 w 1041"/>
              <a:gd name="T13" fmla="*/ 0 h 283"/>
              <a:gd name="T14" fmla="*/ 740 w 1041"/>
              <a:gd name="T15" fmla="*/ 0 h 283"/>
              <a:gd name="T16" fmla="*/ 882 w 1041"/>
              <a:gd name="T17" fmla="*/ 134 h 283"/>
              <a:gd name="T18" fmla="*/ 967 w 1041"/>
              <a:gd name="T19" fmla="*/ 134 h 283"/>
              <a:gd name="T20" fmla="*/ 1041 w 1041"/>
              <a:gd name="T21" fmla="*/ 208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41" h="283">
                <a:moveTo>
                  <a:pt x="1041" y="208"/>
                </a:moveTo>
                <a:cubicBezTo>
                  <a:pt x="1041" y="250"/>
                  <a:pt x="1008" y="283"/>
                  <a:pt x="967" y="283"/>
                </a:cubicBezTo>
                <a:cubicBezTo>
                  <a:pt x="74" y="283"/>
                  <a:pt x="74" y="283"/>
                  <a:pt x="74" y="283"/>
                </a:cubicBezTo>
                <a:cubicBezTo>
                  <a:pt x="33" y="283"/>
                  <a:pt x="0" y="250"/>
                  <a:pt x="0" y="208"/>
                </a:cubicBezTo>
                <a:cubicBezTo>
                  <a:pt x="0" y="167"/>
                  <a:pt x="33" y="134"/>
                  <a:pt x="74" y="134"/>
                </a:cubicBezTo>
                <a:cubicBezTo>
                  <a:pt x="169" y="134"/>
                  <a:pt x="169" y="134"/>
                  <a:pt x="169" y="134"/>
                </a:cubicBezTo>
                <a:cubicBezTo>
                  <a:pt x="262" y="120"/>
                  <a:pt x="297" y="69"/>
                  <a:pt x="311" y="0"/>
                </a:cubicBezTo>
                <a:cubicBezTo>
                  <a:pt x="740" y="0"/>
                  <a:pt x="740" y="0"/>
                  <a:pt x="740" y="0"/>
                </a:cubicBezTo>
                <a:cubicBezTo>
                  <a:pt x="754" y="69"/>
                  <a:pt x="789" y="120"/>
                  <a:pt x="882" y="134"/>
                </a:cubicBezTo>
                <a:cubicBezTo>
                  <a:pt x="967" y="134"/>
                  <a:pt x="967" y="134"/>
                  <a:pt x="967" y="134"/>
                </a:cubicBezTo>
                <a:cubicBezTo>
                  <a:pt x="1008" y="134"/>
                  <a:pt x="1041" y="167"/>
                  <a:pt x="1041" y="20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3" name="Freeform 76">
            <a:extLst>
              <a:ext uri="{FF2B5EF4-FFF2-40B4-BE49-F238E27FC236}">
                <a16:creationId xmlns:a16="http://schemas.microsoft.com/office/drawing/2014/main" id="{7FCD192D-66CD-4505-9333-FE3854AE7892}"/>
              </a:ext>
            </a:extLst>
          </p:cNvPr>
          <p:cNvSpPr>
            <a:spLocks/>
          </p:cNvSpPr>
          <p:nvPr/>
        </p:nvSpPr>
        <p:spPr bwMode="auto">
          <a:xfrm>
            <a:off x="7892626" y="1550629"/>
            <a:ext cx="278759" cy="608651"/>
          </a:xfrm>
          <a:custGeom>
            <a:avLst/>
            <a:gdLst>
              <a:gd name="T0" fmla="*/ 614 w 719"/>
              <a:gd name="T1" fmla="*/ 0 h 1573"/>
              <a:gd name="T2" fmla="*/ 273 w 719"/>
              <a:gd name="T3" fmla="*/ 0 h 1573"/>
              <a:gd name="T4" fmla="*/ 273 w 719"/>
              <a:gd name="T5" fmla="*/ 1079 h 1573"/>
              <a:gd name="T6" fmla="*/ 63 w 719"/>
              <a:gd name="T7" fmla="*/ 1290 h 1573"/>
              <a:gd name="T8" fmla="*/ 0 w 719"/>
              <a:gd name="T9" fmla="*/ 1290 h 1573"/>
              <a:gd name="T10" fmla="*/ 0 w 719"/>
              <a:gd name="T11" fmla="*/ 1467 h 1573"/>
              <a:gd name="T12" fmla="*/ 105 w 719"/>
              <a:gd name="T13" fmla="*/ 1573 h 1573"/>
              <a:gd name="T14" fmla="*/ 614 w 719"/>
              <a:gd name="T15" fmla="*/ 1573 h 1573"/>
              <a:gd name="T16" fmla="*/ 719 w 719"/>
              <a:gd name="T17" fmla="*/ 1467 h 1573"/>
              <a:gd name="T18" fmla="*/ 719 w 719"/>
              <a:gd name="T19" fmla="*/ 105 h 1573"/>
              <a:gd name="T20" fmla="*/ 614 w 719"/>
              <a:gd name="T21" fmla="*/ 0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9" h="1573">
                <a:moveTo>
                  <a:pt x="614" y="0"/>
                </a:moveTo>
                <a:cubicBezTo>
                  <a:pt x="273" y="0"/>
                  <a:pt x="273" y="0"/>
                  <a:pt x="273" y="0"/>
                </a:cubicBezTo>
                <a:cubicBezTo>
                  <a:pt x="273" y="1079"/>
                  <a:pt x="273" y="1079"/>
                  <a:pt x="273" y="1079"/>
                </a:cubicBezTo>
                <a:cubicBezTo>
                  <a:pt x="273" y="1195"/>
                  <a:pt x="179" y="1290"/>
                  <a:pt x="63" y="1290"/>
                </a:cubicBezTo>
                <a:cubicBezTo>
                  <a:pt x="0" y="1290"/>
                  <a:pt x="0" y="1290"/>
                  <a:pt x="0" y="1290"/>
                </a:cubicBezTo>
                <a:cubicBezTo>
                  <a:pt x="0" y="1467"/>
                  <a:pt x="0" y="1467"/>
                  <a:pt x="0" y="1467"/>
                </a:cubicBezTo>
                <a:cubicBezTo>
                  <a:pt x="0" y="1525"/>
                  <a:pt x="47" y="1573"/>
                  <a:pt x="105" y="1573"/>
                </a:cubicBezTo>
                <a:cubicBezTo>
                  <a:pt x="614" y="1573"/>
                  <a:pt x="614" y="1573"/>
                  <a:pt x="614" y="1573"/>
                </a:cubicBezTo>
                <a:cubicBezTo>
                  <a:pt x="672" y="1573"/>
                  <a:pt x="719" y="1525"/>
                  <a:pt x="719" y="1467"/>
                </a:cubicBezTo>
                <a:cubicBezTo>
                  <a:pt x="719" y="105"/>
                  <a:pt x="719" y="105"/>
                  <a:pt x="719" y="105"/>
                </a:cubicBezTo>
                <a:cubicBezTo>
                  <a:pt x="719" y="47"/>
                  <a:pt x="672" y="0"/>
                  <a:pt x="614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4" name="Freeform 77">
            <a:extLst>
              <a:ext uri="{FF2B5EF4-FFF2-40B4-BE49-F238E27FC236}">
                <a16:creationId xmlns:a16="http://schemas.microsoft.com/office/drawing/2014/main" id="{DA830188-499D-4A4B-BD7F-9183CB347E58}"/>
              </a:ext>
            </a:extLst>
          </p:cNvPr>
          <p:cNvSpPr>
            <a:spLocks noEditPoints="1"/>
          </p:cNvSpPr>
          <p:nvPr/>
        </p:nvSpPr>
        <p:spPr bwMode="auto">
          <a:xfrm>
            <a:off x="7221295" y="1445063"/>
            <a:ext cx="735659" cy="564116"/>
          </a:xfrm>
          <a:custGeom>
            <a:avLst/>
            <a:gdLst>
              <a:gd name="T0" fmla="*/ 1899 w 1899"/>
              <a:gd name="T1" fmla="*/ 105 h 1453"/>
              <a:gd name="T2" fmla="*/ 1899 w 1899"/>
              <a:gd name="T3" fmla="*/ 1348 h 1453"/>
              <a:gd name="T4" fmla="*/ 1794 w 1899"/>
              <a:gd name="T5" fmla="*/ 1453 h 1453"/>
              <a:gd name="T6" fmla="*/ 106 w 1899"/>
              <a:gd name="T7" fmla="*/ 1453 h 1453"/>
              <a:gd name="T8" fmla="*/ 0 w 1899"/>
              <a:gd name="T9" fmla="*/ 1348 h 1453"/>
              <a:gd name="T10" fmla="*/ 0 w 1899"/>
              <a:gd name="T11" fmla="*/ 105 h 1453"/>
              <a:gd name="T12" fmla="*/ 106 w 1899"/>
              <a:gd name="T13" fmla="*/ 0 h 1453"/>
              <a:gd name="T14" fmla="*/ 1794 w 1899"/>
              <a:gd name="T15" fmla="*/ 0 h 1453"/>
              <a:gd name="T16" fmla="*/ 1899 w 1899"/>
              <a:gd name="T17" fmla="*/ 105 h 1453"/>
              <a:gd name="T18" fmla="*/ 1725 w 1899"/>
              <a:gd name="T19" fmla="*/ 174 h 1453"/>
              <a:gd name="T20" fmla="*/ 174 w 1899"/>
              <a:gd name="T21" fmla="*/ 174 h 1453"/>
              <a:gd name="T22" fmla="*/ 174 w 1899"/>
              <a:gd name="T23" fmla="*/ 1149 h 1453"/>
              <a:gd name="T24" fmla="*/ 1725 w 1899"/>
              <a:gd name="T25" fmla="*/ 1149 h 1453"/>
              <a:gd name="T26" fmla="*/ 1725 w 1899"/>
              <a:gd name="T27" fmla="*/ 174 h 1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99" h="1453">
                <a:moveTo>
                  <a:pt x="1899" y="105"/>
                </a:moveTo>
                <a:cubicBezTo>
                  <a:pt x="1899" y="1348"/>
                  <a:pt x="1899" y="1348"/>
                  <a:pt x="1899" y="1348"/>
                </a:cubicBezTo>
                <a:cubicBezTo>
                  <a:pt x="1899" y="1406"/>
                  <a:pt x="1851" y="1453"/>
                  <a:pt x="1794" y="1453"/>
                </a:cubicBezTo>
                <a:cubicBezTo>
                  <a:pt x="106" y="1453"/>
                  <a:pt x="106" y="1453"/>
                  <a:pt x="106" y="1453"/>
                </a:cubicBezTo>
                <a:cubicBezTo>
                  <a:pt x="47" y="1453"/>
                  <a:pt x="0" y="1406"/>
                  <a:pt x="0" y="1348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47"/>
                  <a:pt x="47" y="0"/>
                  <a:pt x="106" y="0"/>
                </a:cubicBezTo>
                <a:cubicBezTo>
                  <a:pt x="1794" y="0"/>
                  <a:pt x="1794" y="0"/>
                  <a:pt x="1794" y="0"/>
                </a:cubicBezTo>
                <a:cubicBezTo>
                  <a:pt x="1851" y="0"/>
                  <a:pt x="1899" y="47"/>
                  <a:pt x="1899" y="105"/>
                </a:cubicBezTo>
                <a:close/>
                <a:moveTo>
                  <a:pt x="1725" y="174"/>
                </a:moveTo>
                <a:cubicBezTo>
                  <a:pt x="174" y="174"/>
                  <a:pt x="174" y="174"/>
                  <a:pt x="174" y="174"/>
                </a:cubicBezTo>
                <a:cubicBezTo>
                  <a:pt x="174" y="1149"/>
                  <a:pt x="174" y="1149"/>
                  <a:pt x="174" y="1149"/>
                </a:cubicBezTo>
                <a:cubicBezTo>
                  <a:pt x="1725" y="1149"/>
                  <a:pt x="1725" y="1149"/>
                  <a:pt x="1725" y="1149"/>
                </a:cubicBezTo>
                <a:lnTo>
                  <a:pt x="1725" y="17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1E6A478-0C8A-4C25-AC22-FC275616D178}"/>
              </a:ext>
            </a:extLst>
          </p:cNvPr>
          <p:cNvSpPr txBox="1"/>
          <p:nvPr/>
        </p:nvSpPr>
        <p:spPr>
          <a:xfrm>
            <a:off x="4321495" y="3609661"/>
            <a:ext cx="16860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Docker Desktop</a:t>
            </a:r>
          </a:p>
          <a:p>
            <a:pPr algn="ctr"/>
            <a:r>
              <a:rPr lang="en-US" sz="1350" b="1" dirty="0"/>
              <a:t>Kubernetes/Helm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C5312CCF-C575-40C8-897F-B0421AF0358F}"/>
              </a:ext>
            </a:extLst>
          </p:cNvPr>
          <p:cNvSpPr txBox="1"/>
          <p:nvPr/>
        </p:nvSpPr>
        <p:spPr>
          <a:xfrm>
            <a:off x="7033247" y="3609661"/>
            <a:ext cx="19299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Oracle Virtual Box</a:t>
            </a:r>
          </a:p>
          <a:p>
            <a:pPr algn="ctr"/>
            <a:r>
              <a:rPr lang="en-US" sz="1350" b="1" dirty="0" err="1"/>
              <a:t>HyperV</a:t>
            </a:r>
            <a:endParaRPr lang="en-US" sz="1350" b="1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FCEFE42-B3A1-376B-7E2F-FBCC9F0350C4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D0B55F5-18A0-0AE4-6701-BF9C7B87CA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96584623-3BA9-4438-7410-1E9780E757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39"/>
          <a:stretch/>
        </p:blipFill>
        <p:spPr>
          <a:xfrm>
            <a:off x="1697335" y="2458518"/>
            <a:ext cx="978993" cy="1027035"/>
          </a:xfrm>
          <a:prstGeom prst="rect">
            <a:avLst/>
          </a:prstGeom>
        </p:spPr>
      </p:pic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42F4FD8D-530B-B51F-4444-380F76BB3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39"/>
          <a:stretch/>
        </p:blipFill>
        <p:spPr>
          <a:xfrm>
            <a:off x="6030893" y="3023959"/>
            <a:ext cx="978993" cy="102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85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A52D327-9B47-98E8-B184-9C290E57B01C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C88EF2F3-5092-B9E9-80EE-40AF66571D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de </a:t>
            </a:r>
            <a:r>
              <a:rPr lang="en-US" dirty="0" err="1"/>
              <a:t>perfilamento</a:t>
            </a:r>
            <a:r>
              <a:rPr lang="en-US" dirty="0"/>
              <a:t> de dados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93510" y="4750606"/>
            <a:ext cx="3401937" cy="273844"/>
          </a:xfrm>
        </p:spPr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9DB4FB-62B6-448D-8D4A-3B04CB147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13</a:t>
            </a:fld>
            <a:endParaRPr lang="en-US"/>
          </a:p>
        </p:txBody>
      </p:sp>
      <p:pic>
        <p:nvPicPr>
          <p:cNvPr id="114" name="Picture 1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50404A5-C489-40DA-A955-491F6A799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98" y="876978"/>
            <a:ext cx="8028214" cy="4266522"/>
          </a:xfrm>
          <a:prstGeom prst="rect">
            <a:avLst/>
          </a:prstGeom>
        </p:spPr>
      </p:pic>
      <p:pic>
        <p:nvPicPr>
          <p:cNvPr id="116" name="Content Placeholder 11">
            <a:extLst>
              <a:ext uri="{FF2B5EF4-FFF2-40B4-BE49-F238E27FC236}">
                <a16:creationId xmlns:a16="http://schemas.microsoft.com/office/drawing/2014/main" id="{6934D35C-076B-4929-842D-4C4E94B5D4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/>
          <a:stretch/>
        </p:blipFill>
        <p:spPr>
          <a:xfrm>
            <a:off x="1858024" y="1100429"/>
            <a:ext cx="5535239" cy="3275318"/>
          </a:xfrm>
          <a:prstGeom prst="rect">
            <a:avLst/>
          </a:prstGeom>
          <a:effectLst/>
        </p:spPr>
      </p:pic>
      <p:sp>
        <p:nvSpPr>
          <p:cNvPr id="117" name="Rounded Rectangle 13">
            <a:extLst>
              <a:ext uri="{FF2B5EF4-FFF2-40B4-BE49-F238E27FC236}">
                <a16:creationId xmlns:a16="http://schemas.microsoft.com/office/drawing/2014/main" id="{025A77C0-F477-4B28-814A-13EC65BF7DA2}"/>
              </a:ext>
            </a:extLst>
          </p:cNvPr>
          <p:cNvSpPr/>
          <p:nvPr/>
        </p:nvSpPr>
        <p:spPr>
          <a:xfrm>
            <a:off x="3152880" y="1924019"/>
            <a:ext cx="517274" cy="315511"/>
          </a:xfrm>
          <a:prstGeom prst="roundRect">
            <a:avLst/>
          </a:prstGeom>
          <a:noFill/>
          <a:ln w="28575">
            <a:gradFill>
              <a:gsLst>
                <a:gs pos="0">
                  <a:srgbClr val="FFC000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8" name="Rounded Rectangle 13">
            <a:extLst>
              <a:ext uri="{FF2B5EF4-FFF2-40B4-BE49-F238E27FC236}">
                <a16:creationId xmlns:a16="http://schemas.microsoft.com/office/drawing/2014/main" id="{0BAD1AD5-D459-4090-96CC-585A600388D2}"/>
              </a:ext>
            </a:extLst>
          </p:cNvPr>
          <p:cNvSpPr/>
          <p:nvPr/>
        </p:nvSpPr>
        <p:spPr>
          <a:xfrm>
            <a:off x="1946040" y="2889713"/>
            <a:ext cx="1206840" cy="278477"/>
          </a:xfrm>
          <a:prstGeom prst="roundRect">
            <a:avLst/>
          </a:prstGeom>
          <a:noFill/>
          <a:ln w="28575">
            <a:gradFill>
              <a:gsLst>
                <a:gs pos="0">
                  <a:srgbClr val="FFC000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ounded Rectangle 13">
            <a:extLst>
              <a:ext uri="{FF2B5EF4-FFF2-40B4-BE49-F238E27FC236}">
                <a16:creationId xmlns:a16="http://schemas.microsoft.com/office/drawing/2014/main" id="{7819366D-A59C-4302-9FE5-3E200AFB60AB}"/>
              </a:ext>
            </a:extLst>
          </p:cNvPr>
          <p:cNvSpPr/>
          <p:nvPr/>
        </p:nvSpPr>
        <p:spPr>
          <a:xfrm>
            <a:off x="3192813" y="2610215"/>
            <a:ext cx="782247" cy="557976"/>
          </a:xfrm>
          <a:prstGeom prst="roundRect">
            <a:avLst/>
          </a:prstGeom>
          <a:noFill/>
          <a:ln w="28575">
            <a:gradFill>
              <a:gsLst>
                <a:gs pos="0">
                  <a:srgbClr val="FFC000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Rounded Rectangle 13">
            <a:extLst>
              <a:ext uri="{FF2B5EF4-FFF2-40B4-BE49-F238E27FC236}">
                <a16:creationId xmlns:a16="http://schemas.microsoft.com/office/drawing/2014/main" id="{5E79671C-5306-4AC6-BBA8-8B0FF119CF8C}"/>
              </a:ext>
            </a:extLst>
          </p:cNvPr>
          <p:cNvSpPr/>
          <p:nvPr/>
        </p:nvSpPr>
        <p:spPr>
          <a:xfrm>
            <a:off x="4119425" y="2614715"/>
            <a:ext cx="1998583" cy="690222"/>
          </a:xfrm>
          <a:prstGeom prst="roundRect">
            <a:avLst/>
          </a:prstGeom>
          <a:noFill/>
          <a:ln w="28575">
            <a:gradFill>
              <a:gsLst>
                <a:gs pos="0">
                  <a:srgbClr val="FFC000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1" name="Rounded Rectangle 13">
            <a:extLst>
              <a:ext uri="{FF2B5EF4-FFF2-40B4-BE49-F238E27FC236}">
                <a16:creationId xmlns:a16="http://schemas.microsoft.com/office/drawing/2014/main" id="{CDE01BF7-1B7C-4853-A086-C69D6942F027}"/>
              </a:ext>
            </a:extLst>
          </p:cNvPr>
          <p:cNvSpPr/>
          <p:nvPr/>
        </p:nvSpPr>
        <p:spPr>
          <a:xfrm>
            <a:off x="6082371" y="1924019"/>
            <a:ext cx="1228643" cy="713711"/>
          </a:xfrm>
          <a:prstGeom prst="roundRect">
            <a:avLst/>
          </a:prstGeom>
          <a:noFill/>
          <a:ln w="28575">
            <a:gradFill>
              <a:gsLst>
                <a:gs pos="0">
                  <a:srgbClr val="FFC000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720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de machine learning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93510" y="4750606"/>
            <a:ext cx="3401937" cy="273844"/>
          </a:xfrm>
        </p:spPr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9DB4FB-62B6-448D-8D4A-3B04CB147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BEDE0E-2C41-4B39-8F5C-27B08715D205}"/>
              </a:ext>
            </a:extLst>
          </p:cNvPr>
          <p:cNvSpPr/>
          <p:nvPr/>
        </p:nvSpPr>
        <p:spPr>
          <a:xfrm>
            <a:off x="433387" y="1507332"/>
            <a:ext cx="1911001" cy="2918056"/>
          </a:xfrm>
          <a:prstGeom prst="rect">
            <a:avLst/>
          </a:prstGeom>
          <a:solidFill>
            <a:schemeClr val="bg1">
              <a:alpha val="58000"/>
            </a:schemeClr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417627-4199-47E4-8A57-90646B4FA0AF}"/>
              </a:ext>
            </a:extLst>
          </p:cNvPr>
          <p:cNvSpPr/>
          <p:nvPr/>
        </p:nvSpPr>
        <p:spPr>
          <a:xfrm>
            <a:off x="2560224" y="1507332"/>
            <a:ext cx="1911001" cy="2918056"/>
          </a:xfrm>
          <a:prstGeom prst="rect">
            <a:avLst/>
          </a:prstGeom>
          <a:solidFill>
            <a:schemeClr val="bg1">
              <a:alpha val="58000"/>
            </a:schemeClr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053ECB-AB70-48B0-9CDF-923D9F486CC6}"/>
              </a:ext>
            </a:extLst>
          </p:cNvPr>
          <p:cNvSpPr/>
          <p:nvPr/>
        </p:nvSpPr>
        <p:spPr>
          <a:xfrm>
            <a:off x="4858512" y="1507332"/>
            <a:ext cx="1911001" cy="2918056"/>
          </a:xfrm>
          <a:prstGeom prst="rect">
            <a:avLst/>
          </a:prstGeom>
          <a:solidFill>
            <a:schemeClr val="bg1">
              <a:alpha val="58000"/>
            </a:schemeClr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5338EE-5AE1-4305-8E64-8AC2369F0C76}"/>
              </a:ext>
            </a:extLst>
          </p:cNvPr>
          <p:cNvSpPr txBox="1"/>
          <p:nvPr/>
        </p:nvSpPr>
        <p:spPr>
          <a:xfrm>
            <a:off x="4771995" y="1776904"/>
            <a:ext cx="2084036" cy="564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85000"/>
              </a:lnSpc>
              <a:defRPr/>
            </a:pPr>
            <a:r>
              <a:rPr lang="en-US" dirty="0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Redes </a:t>
            </a:r>
            <a:r>
              <a:rPr lang="en-US" dirty="0" err="1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neurais</a:t>
            </a:r>
            <a:r>
              <a:rPr lang="en-US" dirty="0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&amp;</a:t>
            </a:r>
            <a:br>
              <a:rPr lang="en-US" dirty="0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</a:br>
            <a:r>
              <a:rPr lang="en-US" dirty="0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Deep Learning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02A00D-68B6-465B-899F-7052870CCA7D}"/>
              </a:ext>
            </a:extLst>
          </p:cNvPr>
          <p:cNvSpPr/>
          <p:nvPr/>
        </p:nvSpPr>
        <p:spPr>
          <a:xfrm>
            <a:off x="6985349" y="1507332"/>
            <a:ext cx="1911001" cy="2918056"/>
          </a:xfrm>
          <a:prstGeom prst="rect">
            <a:avLst/>
          </a:prstGeom>
          <a:solidFill>
            <a:schemeClr val="bg1">
              <a:alpha val="58000"/>
            </a:schemeClr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86165A-5C5F-45BD-85C9-9CE324D59473}"/>
              </a:ext>
            </a:extLst>
          </p:cNvPr>
          <p:cNvSpPr txBox="1"/>
          <p:nvPr/>
        </p:nvSpPr>
        <p:spPr>
          <a:xfrm>
            <a:off x="7134223" y="1776904"/>
            <a:ext cx="1613252" cy="564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85000"/>
              </a:lnSpc>
              <a:defRPr/>
            </a:pPr>
            <a:r>
              <a:rPr lang="en-US" dirty="0" err="1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Métodos</a:t>
            </a:r>
            <a:r>
              <a:rPr lang="en-US" dirty="0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ensemble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880B8B-2B99-4E26-A4BA-7C7C41CC0ACA}"/>
              </a:ext>
            </a:extLst>
          </p:cNvPr>
          <p:cNvGrpSpPr/>
          <p:nvPr/>
        </p:nvGrpSpPr>
        <p:grpSpPr>
          <a:xfrm>
            <a:off x="5580840" y="1265157"/>
            <a:ext cx="466344" cy="466344"/>
            <a:chOff x="7276020" y="1915476"/>
            <a:chExt cx="621792" cy="62179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023BD4-D9FE-4DAD-9731-DC97E63B36CC}"/>
                </a:ext>
              </a:extLst>
            </p:cNvPr>
            <p:cNvSpPr/>
            <p:nvPr/>
          </p:nvSpPr>
          <p:spPr>
            <a:xfrm>
              <a:off x="7276020" y="1915476"/>
              <a:ext cx="621792" cy="621792"/>
            </a:xfrm>
            <a:prstGeom prst="ellipse">
              <a:avLst/>
            </a:pr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prstClr val="white"/>
                </a:solidFill>
                <a:latin typeface="Source Sans Pro"/>
              </a:endParaRP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CB87199-9906-43AF-BD29-C0E7CC8BD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92097" y="2032785"/>
              <a:ext cx="357959" cy="39151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84DE77-6157-4900-B785-4E30A0769021}"/>
              </a:ext>
            </a:extLst>
          </p:cNvPr>
          <p:cNvGrpSpPr/>
          <p:nvPr/>
        </p:nvGrpSpPr>
        <p:grpSpPr>
          <a:xfrm>
            <a:off x="7707677" y="1265157"/>
            <a:ext cx="466344" cy="466344"/>
            <a:chOff x="10264202" y="1915476"/>
            <a:chExt cx="621792" cy="62179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D6F5E2-AF7D-4DD8-9785-1A684D7D448A}"/>
                </a:ext>
              </a:extLst>
            </p:cNvPr>
            <p:cNvSpPr/>
            <p:nvPr/>
          </p:nvSpPr>
          <p:spPr>
            <a:xfrm>
              <a:off x="10264202" y="1915476"/>
              <a:ext cx="621792" cy="621792"/>
            </a:xfrm>
            <a:prstGeom prst="ellipse">
              <a:avLst/>
            </a:pr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prstClr val="white"/>
                </a:solidFill>
                <a:latin typeface="Source Sans Pro"/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805F0064-BBC3-46D1-9172-512549D5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79141" y="2037776"/>
              <a:ext cx="391915" cy="37669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EDD5E1-9851-4E59-8E42-9FA5905F0631}"/>
              </a:ext>
            </a:extLst>
          </p:cNvPr>
          <p:cNvGrpSpPr/>
          <p:nvPr/>
        </p:nvGrpSpPr>
        <p:grpSpPr>
          <a:xfrm>
            <a:off x="3282552" y="1265157"/>
            <a:ext cx="466344" cy="466344"/>
            <a:chOff x="4287836" y="1915476"/>
            <a:chExt cx="621792" cy="62179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0EA0AF1-84E2-4893-946F-782D4474FB99}"/>
                </a:ext>
              </a:extLst>
            </p:cNvPr>
            <p:cNvSpPr/>
            <p:nvPr/>
          </p:nvSpPr>
          <p:spPr>
            <a:xfrm>
              <a:off x="4287836" y="1915476"/>
              <a:ext cx="621792" cy="621792"/>
            </a:xfrm>
            <a:prstGeom prst="ellipse">
              <a:avLst/>
            </a:pr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prstClr val="white"/>
                </a:solidFill>
                <a:latin typeface="Source Sans Pro"/>
              </a:endParaRP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5B62BBEF-D75D-42D9-BE28-7A8546848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91869" y="2024565"/>
              <a:ext cx="410927" cy="356512"/>
            </a:xfrm>
            <a:prstGeom prst="rect">
              <a:avLst/>
            </a:prstGeom>
          </p:spPr>
        </p:pic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A1E3E719-B086-4886-BB62-093E7AB3248E}"/>
              </a:ext>
            </a:extLst>
          </p:cNvPr>
          <p:cNvSpPr/>
          <p:nvPr/>
        </p:nvSpPr>
        <p:spPr>
          <a:xfrm>
            <a:off x="1155715" y="1265157"/>
            <a:ext cx="466344" cy="466344"/>
          </a:xfrm>
          <a:prstGeom prst="ellipse">
            <a:avLst/>
          </a:prstGeom>
          <a:gradFill>
            <a:gsLst>
              <a:gs pos="100000">
                <a:srgbClr val="FFC000"/>
              </a:gs>
              <a:gs pos="26000">
                <a:schemeClr val="accent3"/>
              </a:gs>
            </a:gsLst>
            <a:lin ang="189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prstClr val="white"/>
              </a:solidFill>
              <a:latin typeface="Source Sans Pro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44CCF3-872D-4DFD-8F21-7529963AA55E}"/>
              </a:ext>
            </a:extLst>
          </p:cNvPr>
          <p:cNvGrpSpPr/>
          <p:nvPr/>
        </p:nvGrpSpPr>
        <p:grpSpPr>
          <a:xfrm>
            <a:off x="1243057" y="1330034"/>
            <a:ext cx="291659" cy="336216"/>
            <a:chOff x="5692775" y="2964172"/>
            <a:chExt cx="860425" cy="991878"/>
          </a:xfrm>
          <a:solidFill>
            <a:schemeClr val="bg1"/>
          </a:solidFill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396888C6-349A-483C-9F58-9452137907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2775" y="2964172"/>
              <a:ext cx="860425" cy="991878"/>
            </a:xfrm>
            <a:custGeom>
              <a:avLst/>
              <a:gdLst>
                <a:gd name="T0" fmla="*/ 576 w 576"/>
                <a:gd name="T1" fmla="*/ 166 h 664"/>
                <a:gd name="T2" fmla="*/ 0 w 576"/>
                <a:gd name="T3" fmla="*/ 498 h 664"/>
                <a:gd name="T4" fmla="*/ 576 w 576"/>
                <a:gd name="T5" fmla="*/ 341 h 664"/>
                <a:gd name="T6" fmla="*/ 541 w 576"/>
                <a:gd name="T7" fmla="*/ 323 h 664"/>
                <a:gd name="T8" fmla="*/ 419 w 576"/>
                <a:gd name="T9" fmla="*/ 116 h 664"/>
                <a:gd name="T10" fmla="*/ 541 w 576"/>
                <a:gd name="T11" fmla="*/ 323 h 664"/>
                <a:gd name="T12" fmla="*/ 311 w 576"/>
                <a:gd name="T13" fmla="*/ 266 h 664"/>
                <a:gd name="T14" fmla="*/ 351 w 576"/>
                <a:gd name="T15" fmla="*/ 323 h 664"/>
                <a:gd name="T16" fmla="*/ 264 w 576"/>
                <a:gd name="T17" fmla="*/ 323 h 664"/>
                <a:gd name="T18" fmla="*/ 264 w 576"/>
                <a:gd name="T19" fmla="*/ 323 h 664"/>
                <a:gd name="T20" fmla="*/ 209 w 576"/>
                <a:gd name="T21" fmla="*/ 341 h 664"/>
                <a:gd name="T22" fmla="*/ 311 w 576"/>
                <a:gd name="T23" fmla="*/ 401 h 664"/>
                <a:gd name="T24" fmla="*/ 296 w 576"/>
                <a:gd name="T25" fmla="*/ 341 h 664"/>
                <a:gd name="T26" fmla="*/ 296 w 576"/>
                <a:gd name="T27" fmla="*/ 341 h 664"/>
                <a:gd name="T28" fmla="*/ 361 w 576"/>
                <a:gd name="T29" fmla="*/ 216 h 664"/>
                <a:gd name="T30" fmla="*/ 314 w 576"/>
                <a:gd name="T31" fmla="*/ 260 h 664"/>
                <a:gd name="T32" fmla="*/ 347 w 576"/>
                <a:gd name="T33" fmla="*/ 203 h 664"/>
                <a:gd name="T34" fmla="*/ 203 w 576"/>
                <a:gd name="T35" fmla="*/ 323 h 664"/>
                <a:gd name="T36" fmla="*/ 232 w 576"/>
                <a:gd name="T37" fmla="*/ 269 h 664"/>
                <a:gd name="T38" fmla="*/ 202 w 576"/>
                <a:gd name="T39" fmla="*/ 452 h 664"/>
                <a:gd name="T40" fmla="*/ 249 w 576"/>
                <a:gd name="T41" fmla="*/ 407 h 664"/>
                <a:gd name="T42" fmla="*/ 217 w 576"/>
                <a:gd name="T43" fmla="*/ 461 h 664"/>
                <a:gd name="T44" fmla="*/ 359 w 576"/>
                <a:gd name="T45" fmla="*/ 341 h 664"/>
                <a:gd name="T46" fmla="*/ 330 w 576"/>
                <a:gd name="T47" fmla="*/ 398 h 664"/>
                <a:gd name="T48" fmla="*/ 399 w 576"/>
                <a:gd name="T49" fmla="*/ 150 h 664"/>
                <a:gd name="T50" fmla="*/ 351 w 576"/>
                <a:gd name="T51" fmla="*/ 198 h 664"/>
                <a:gd name="T52" fmla="*/ 384 w 576"/>
                <a:gd name="T53" fmla="*/ 141 h 664"/>
                <a:gd name="T54" fmla="*/ 132 w 576"/>
                <a:gd name="T55" fmla="*/ 323 h 664"/>
                <a:gd name="T56" fmla="*/ 195 w 576"/>
                <a:gd name="T57" fmla="*/ 207 h 664"/>
                <a:gd name="T58" fmla="*/ 160 w 576"/>
                <a:gd name="T59" fmla="*/ 522 h 664"/>
                <a:gd name="T60" fmla="*/ 214 w 576"/>
                <a:gd name="T61" fmla="*/ 466 h 664"/>
                <a:gd name="T62" fmla="*/ 175 w 576"/>
                <a:gd name="T63" fmla="*/ 532 h 664"/>
                <a:gd name="T64" fmla="*/ 435 w 576"/>
                <a:gd name="T65" fmla="*/ 341 h 664"/>
                <a:gd name="T66" fmla="*/ 366 w 576"/>
                <a:gd name="T67" fmla="*/ 459 h 664"/>
                <a:gd name="T68" fmla="*/ 172 w 576"/>
                <a:gd name="T69" fmla="*/ 134 h 664"/>
                <a:gd name="T70" fmla="*/ 404 w 576"/>
                <a:gd name="T71" fmla="*/ 107 h 664"/>
                <a:gd name="T72" fmla="*/ 61 w 576"/>
                <a:gd name="T73" fmla="*/ 323 h 664"/>
                <a:gd name="T74" fmla="*/ 145 w 576"/>
                <a:gd name="T75" fmla="*/ 123 h 664"/>
                <a:gd name="T76" fmla="*/ 61 w 576"/>
                <a:gd name="T77" fmla="*/ 341 h 664"/>
                <a:gd name="T78" fmla="*/ 164 w 576"/>
                <a:gd name="T79" fmla="*/ 552 h 664"/>
                <a:gd name="T80" fmla="*/ 404 w 576"/>
                <a:gd name="T81" fmla="*/ 557 h 664"/>
                <a:gd name="T82" fmla="*/ 541 w 576"/>
                <a:gd name="T83" fmla="*/ 478 h 664"/>
                <a:gd name="T84" fmla="*/ 408 w 576"/>
                <a:gd name="T85" fmla="*/ 529 h 664"/>
                <a:gd name="T86" fmla="*/ 541 w 576"/>
                <a:gd name="T87" fmla="*/ 478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76" h="664">
                  <a:moveTo>
                    <a:pt x="576" y="323"/>
                  </a:moveTo>
                  <a:lnTo>
                    <a:pt x="576" y="323"/>
                  </a:lnTo>
                  <a:lnTo>
                    <a:pt x="576" y="166"/>
                  </a:lnTo>
                  <a:lnTo>
                    <a:pt x="288" y="0"/>
                  </a:lnTo>
                  <a:lnTo>
                    <a:pt x="0" y="166"/>
                  </a:lnTo>
                  <a:lnTo>
                    <a:pt x="0" y="498"/>
                  </a:lnTo>
                  <a:lnTo>
                    <a:pt x="288" y="664"/>
                  </a:lnTo>
                  <a:lnTo>
                    <a:pt x="576" y="498"/>
                  </a:lnTo>
                  <a:lnTo>
                    <a:pt x="576" y="341"/>
                  </a:lnTo>
                  <a:lnTo>
                    <a:pt x="576" y="341"/>
                  </a:lnTo>
                  <a:lnTo>
                    <a:pt x="576" y="323"/>
                  </a:lnTo>
                  <a:close/>
                  <a:moveTo>
                    <a:pt x="541" y="323"/>
                  </a:moveTo>
                  <a:lnTo>
                    <a:pt x="505" y="323"/>
                  </a:lnTo>
                  <a:lnTo>
                    <a:pt x="403" y="144"/>
                  </a:lnTo>
                  <a:lnTo>
                    <a:pt x="419" y="116"/>
                  </a:lnTo>
                  <a:lnTo>
                    <a:pt x="411" y="111"/>
                  </a:lnTo>
                  <a:lnTo>
                    <a:pt x="541" y="186"/>
                  </a:lnTo>
                  <a:lnTo>
                    <a:pt x="541" y="323"/>
                  </a:lnTo>
                  <a:close/>
                  <a:moveTo>
                    <a:pt x="281" y="316"/>
                  </a:moveTo>
                  <a:lnTo>
                    <a:pt x="251" y="266"/>
                  </a:lnTo>
                  <a:lnTo>
                    <a:pt x="311" y="266"/>
                  </a:lnTo>
                  <a:lnTo>
                    <a:pt x="281" y="316"/>
                  </a:lnTo>
                  <a:close/>
                  <a:moveTo>
                    <a:pt x="326" y="275"/>
                  </a:moveTo>
                  <a:lnTo>
                    <a:pt x="351" y="323"/>
                  </a:lnTo>
                  <a:lnTo>
                    <a:pt x="298" y="323"/>
                  </a:lnTo>
                  <a:lnTo>
                    <a:pt x="326" y="275"/>
                  </a:lnTo>
                  <a:close/>
                  <a:moveTo>
                    <a:pt x="264" y="323"/>
                  </a:moveTo>
                  <a:lnTo>
                    <a:pt x="210" y="323"/>
                  </a:lnTo>
                  <a:lnTo>
                    <a:pt x="235" y="275"/>
                  </a:lnTo>
                  <a:lnTo>
                    <a:pt x="264" y="323"/>
                  </a:lnTo>
                  <a:close/>
                  <a:moveTo>
                    <a:pt x="267" y="341"/>
                  </a:moveTo>
                  <a:lnTo>
                    <a:pt x="237" y="392"/>
                  </a:lnTo>
                  <a:lnTo>
                    <a:pt x="209" y="341"/>
                  </a:lnTo>
                  <a:lnTo>
                    <a:pt x="267" y="341"/>
                  </a:lnTo>
                  <a:close/>
                  <a:moveTo>
                    <a:pt x="281" y="351"/>
                  </a:moveTo>
                  <a:lnTo>
                    <a:pt x="311" y="401"/>
                  </a:lnTo>
                  <a:lnTo>
                    <a:pt x="252" y="401"/>
                  </a:lnTo>
                  <a:lnTo>
                    <a:pt x="281" y="351"/>
                  </a:lnTo>
                  <a:close/>
                  <a:moveTo>
                    <a:pt x="296" y="341"/>
                  </a:moveTo>
                  <a:lnTo>
                    <a:pt x="352" y="341"/>
                  </a:lnTo>
                  <a:lnTo>
                    <a:pt x="326" y="392"/>
                  </a:lnTo>
                  <a:lnTo>
                    <a:pt x="296" y="341"/>
                  </a:lnTo>
                  <a:close/>
                  <a:moveTo>
                    <a:pt x="357" y="323"/>
                  </a:moveTo>
                  <a:lnTo>
                    <a:pt x="329" y="269"/>
                  </a:lnTo>
                  <a:lnTo>
                    <a:pt x="361" y="216"/>
                  </a:lnTo>
                  <a:lnTo>
                    <a:pt x="427" y="323"/>
                  </a:lnTo>
                  <a:lnTo>
                    <a:pt x="357" y="323"/>
                  </a:lnTo>
                  <a:close/>
                  <a:moveTo>
                    <a:pt x="314" y="260"/>
                  </a:moveTo>
                  <a:lnTo>
                    <a:pt x="247" y="260"/>
                  </a:lnTo>
                  <a:lnTo>
                    <a:pt x="214" y="203"/>
                  </a:lnTo>
                  <a:lnTo>
                    <a:pt x="347" y="203"/>
                  </a:lnTo>
                  <a:lnTo>
                    <a:pt x="314" y="260"/>
                  </a:lnTo>
                  <a:close/>
                  <a:moveTo>
                    <a:pt x="232" y="269"/>
                  </a:moveTo>
                  <a:lnTo>
                    <a:pt x="203" y="323"/>
                  </a:lnTo>
                  <a:lnTo>
                    <a:pt x="139" y="323"/>
                  </a:lnTo>
                  <a:lnTo>
                    <a:pt x="198" y="213"/>
                  </a:lnTo>
                  <a:lnTo>
                    <a:pt x="232" y="269"/>
                  </a:lnTo>
                  <a:close/>
                  <a:moveTo>
                    <a:pt x="203" y="341"/>
                  </a:moveTo>
                  <a:lnTo>
                    <a:pt x="233" y="398"/>
                  </a:lnTo>
                  <a:lnTo>
                    <a:pt x="202" y="452"/>
                  </a:lnTo>
                  <a:lnTo>
                    <a:pt x="138" y="341"/>
                  </a:lnTo>
                  <a:lnTo>
                    <a:pt x="203" y="341"/>
                  </a:lnTo>
                  <a:close/>
                  <a:moveTo>
                    <a:pt x="249" y="407"/>
                  </a:moveTo>
                  <a:lnTo>
                    <a:pt x="314" y="407"/>
                  </a:lnTo>
                  <a:lnTo>
                    <a:pt x="347" y="462"/>
                  </a:lnTo>
                  <a:lnTo>
                    <a:pt x="217" y="461"/>
                  </a:lnTo>
                  <a:lnTo>
                    <a:pt x="249" y="407"/>
                  </a:lnTo>
                  <a:close/>
                  <a:moveTo>
                    <a:pt x="330" y="398"/>
                  </a:moveTo>
                  <a:lnTo>
                    <a:pt x="359" y="341"/>
                  </a:lnTo>
                  <a:lnTo>
                    <a:pt x="429" y="341"/>
                  </a:lnTo>
                  <a:lnTo>
                    <a:pt x="363" y="454"/>
                  </a:lnTo>
                  <a:lnTo>
                    <a:pt x="330" y="398"/>
                  </a:lnTo>
                  <a:close/>
                  <a:moveTo>
                    <a:pt x="434" y="323"/>
                  </a:moveTo>
                  <a:lnTo>
                    <a:pt x="364" y="210"/>
                  </a:lnTo>
                  <a:lnTo>
                    <a:pt x="399" y="150"/>
                  </a:lnTo>
                  <a:lnTo>
                    <a:pt x="498" y="323"/>
                  </a:lnTo>
                  <a:lnTo>
                    <a:pt x="434" y="323"/>
                  </a:lnTo>
                  <a:close/>
                  <a:moveTo>
                    <a:pt x="351" y="198"/>
                  </a:moveTo>
                  <a:lnTo>
                    <a:pt x="210" y="198"/>
                  </a:lnTo>
                  <a:lnTo>
                    <a:pt x="176" y="140"/>
                  </a:lnTo>
                  <a:lnTo>
                    <a:pt x="384" y="141"/>
                  </a:lnTo>
                  <a:lnTo>
                    <a:pt x="351" y="198"/>
                  </a:lnTo>
                  <a:close/>
                  <a:moveTo>
                    <a:pt x="195" y="207"/>
                  </a:moveTo>
                  <a:lnTo>
                    <a:pt x="132" y="323"/>
                  </a:lnTo>
                  <a:lnTo>
                    <a:pt x="68" y="323"/>
                  </a:lnTo>
                  <a:lnTo>
                    <a:pt x="160" y="149"/>
                  </a:lnTo>
                  <a:lnTo>
                    <a:pt x="195" y="207"/>
                  </a:lnTo>
                  <a:close/>
                  <a:moveTo>
                    <a:pt x="131" y="341"/>
                  </a:moveTo>
                  <a:lnTo>
                    <a:pt x="198" y="457"/>
                  </a:lnTo>
                  <a:lnTo>
                    <a:pt x="160" y="522"/>
                  </a:lnTo>
                  <a:lnTo>
                    <a:pt x="67" y="341"/>
                  </a:lnTo>
                  <a:lnTo>
                    <a:pt x="131" y="341"/>
                  </a:lnTo>
                  <a:close/>
                  <a:moveTo>
                    <a:pt x="214" y="466"/>
                  </a:moveTo>
                  <a:lnTo>
                    <a:pt x="351" y="468"/>
                  </a:lnTo>
                  <a:lnTo>
                    <a:pt x="389" y="533"/>
                  </a:lnTo>
                  <a:lnTo>
                    <a:pt x="175" y="532"/>
                  </a:lnTo>
                  <a:lnTo>
                    <a:pt x="214" y="466"/>
                  </a:lnTo>
                  <a:close/>
                  <a:moveTo>
                    <a:pt x="366" y="459"/>
                  </a:moveTo>
                  <a:lnTo>
                    <a:pt x="435" y="341"/>
                  </a:lnTo>
                  <a:lnTo>
                    <a:pt x="499" y="341"/>
                  </a:lnTo>
                  <a:lnTo>
                    <a:pt x="405" y="524"/>
                  </a:lnTo>
                  <a:lnTo>
                    <a:pt x="366" y="459"/>
                  </a:lnTo>
                  <a:close/>
                  <a:moveTo>
                    <a:pt x="404" y="107"/>
                  </a:moveTo>
                  <a:lnTo>
                    <a:pt x="388" y="135"/>
                  </a:lnTo>
                  <a:lnTo>
                    <a:pt x="172" y="134"/>
                  </a:lnTo>
                  <a:lnTo>
                    <a:pt x="160" y="114"/>
                  </a:lnTo>
                  <a:lnTo>
                    <a:pt x="288" y="40"/>
                  </a:lnTo>
                  <a:lnTo>
                    <a:pt x="404" y="107"/>
                  </a:lnTo>
                  <a:close/>
                  <a:moveTo>
                    <a:pt x="145" y="123"/>
                  </a:moveTo>
                  <a:lnTo>
                    <a:pt x="157" y="143"/>
                  </a:lnTo>
                  <a:lnTo>
                    <a:pt x="61" y="323"/>
                  </a:lnTo>
                  <a:lnTo>
                    <a:pt x="35" y="323"/>
                  </a:lnTo>
                  <a:lnTo>
                    <a:pt x="35" y="186"/>
                  </a:lnTo>
                  <a:lnTo>
                    <a:pt x="145" y="123"/>
                  </a:lnTo>
                  <a:close/>
                  <a:moveTo>
                    <a:pt x="35" y="478"/>
                  </a:moveTo>
                  <a:lnTo>
                    <a:pt x="35" y="341"/>
                  </a:lnTo>
                  <a:lnTo>
                    <a:pt x="61" y="341"/>
                  </a:lnTo>
                  <a:lnTo>
                    <a:pt x="157" y="528"/>
                  </a:lnTo>
                  <a:lnTo>
                    <a:pt x="148" y="543"/>
                  </a:lnTo>
                  <a:lnTo>
                    <a:pt x="164" y="552"/>
                  </a:lnTo>
                  <a:lnTo>
                    <a:pt x="172" y="537"/>
                  </a:lnTo>
                  <a:lnTo>
                    <a:pt x="393" y="539"/>
                  </a:lnTo>
                  <a:lnTo>
                    <a:pt x="404" y="557"/>
                  </a:lnTo>
                  <a:lnTo>
                    <a:pt x="288" y="624"/>
                  </a:lnTo>
                  <a:lnTo>
                    <a:pt x="35" y="478"/>
                  </a:lnTo>
                  <a:close/>
                  <a:moveTo>
                    <a:pt x="541" y="478"/>
                  </a:moveTo>
                  <a:lnTo>
                    <a:pt x="412" y="552"/>
                  </a:lnTo>
                  <a:lnTo>
                    <a:pt x="419" y="548"/>
                  </a:lnTo>
                  <a:lnTo>
                    <a:pt x="408" y="529"/>
                  </a:lnTo>
                  <a:lnTo>
                    <a:pt x="506" y="341"/>
                  </a:lnTo>
                  <a:lnTo>
                    <a:pt x="541" y="341"/>
                  </a:lnTo>
                  <a:lnTo>
                    <a:pt x="541" y="4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165A10D-9A05-4B13-A883-28C20DEE4E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2775" y="3079750"/>
              <a:ext cx="558800" cy="714375"/>
            </a:xfrm>
            <a:custGeom>
              <a:avLst/>
              <a:gdLst>
                <a:gd name="T0" fmla="*/ 6998 w 7369"/>
                <a:gd name="T1" fmla="*/ 6873 h 9441"/>
                <a:gd name="T2" fmla="*/ 6914 w 7369"/>
                <a:gd name="T3" fmla="*/ 2376 h 9441"/>
                <a:gd name="T4" fmla="*/ 7266 w 7369"/>
                <a:gd name="T5" fmla="*/ 1866 h 9441"/>
                <a:gd name="T6" fmla="*/ 6719 w 7369"/>
                <a:gd name="T7" fmla="*/ 1319 h 9441"/>
                <a:gd name="T8" fmla="*/ 6290 w 7369"/>
                <a:gd name="T9" fmla="*/ 1529 h 9441"/>
                <a:gd name="T10" fmla="*/ 3267 w 7369"/>
                <a:gd name="T11" fmla="*/ 531 h 9441"/>
                <a:gd name="T12" fmla="*/ 2721 w 7369"/>
                <a:gd name="T13" fmla="*/ 0 h 9441"/>
                <a:gd name="T14" fmla="*/ 2174 w 7369"/>
                <a:gd name="T15" fmla="*/ 546 h 9441"/>
                <a:gd name="T16" fmla="*/ 2316 w 7369"/>
                <a:gd name="T17" fmla="*/ 913 h 9441"/>
                <a:gd name="T18" fmla="*/ 623 w 7369"/>
                <a:gd name="T19" fmla="*/ 4097 h 9441"/>
                <a:gd name="T20" fmla="*/ 546 w 7369"/>
                <a:gd name="T21" fmla="*/ 4092 h 9441"/>
                <a:gd name="T22" fmla="*/ 0 w 7369"/>
                <a:gd name="T23" fmla="*/ 4638 h 9441"/>
                <a:gd name="T24" fmla="*/ 546 w 7369"/>
                <a:gd name="T25" fmla="*/ 5184 h 9441"/>
                <a:gd name="T26" fmla="*/ 616 w 7369"/>
                <a:gd name="T27" fmla="*/ 5180 h 9441"/>
                <a:gd name="T28" fmla="*/ 2390 w 7369"/>
                <a:gd name="T29" fmla="*/ 8625 h 9441"/>
                <a:gd name="T30" fmla="*/ 2319 w 7369"/>
                <a:gd name="T31" fmla="*/ 8895 h 9441"/>
                <a:gd name="T32" fmla="*/ 2865 w 7369"/>
                <a:gd name="T33" fmla="*/ 9441 h 9441"/>
                <a:gd name="T34" fmla="*/ 3411 w 7369"/>
                <a:gd name="T35" fmla="*/ 8907 h 9441"/>
                <a:gd name="T36" fmla="*/ 6410 w 7369"/>
                <a:gd name="T37" fmla="*/ 7748 h 9441"/>
                <a:gd name="T38" fmla="*/ 6822 w 7369"/>
                <a:gd name="T39" fmla="*/ 7936 h 9441"/>
                <a:gd name="T40" fmla="*/ 7369 w 7369"/>
                <a:gd name="T41" fmla="*/ 7390 h 9441"/>
                <a:gd name="T42" fmla="*/ 6998 w 7369"/>
                <a:gd name="T43" fmla="*/ 6873 h 9441"/>
                <a:gd name="T44" fmla="*/ 3293 w 7369"/>
                <a:gd name="T45" fmla="*/ 8555 h 9441"/>
                <a:gd name="T46" fmla="*/ 2865 w 7369"/>
                <a:gd name="T47" fmla="*/ 8348 h 9441"/>
                <a:gd name="T48" fmla="*/ 2681 w 7369"/>
                <a:gd name="T49" fmla="*/ 8380 h 9441"/>
                <a:gd name="T50" fmla="*/ 946 w 7369"/>
                <a:gd name="T51" fmla="*/ 5010 h 9441"/>
                <a:gd name="T52" fmla="*/ 1092 w 7369"/>
                <a:gd name="T53" fmla="*/ 4638 h 9441"/>
                <a:gd name="T54" fmla="*/ 951 w 7369"/>
                <a:gd name="T55" fmla="*/ 4272 h 9441"/>
                <a:gd name="T56" fmla="*/ 2643 w 7369"/>
                <a:gd name="T57" fmla="*/ 1087 h 9441"/>
                <a:gd name="T58" fmla="*/ 2721 w 7369"/>
                <a:gd name="T59" fmla="*/ 1093 h 9441"/>
                <a:gd name="T60" fmla="*/ 3150 w 7369"/>
                <a:gd name="T61" fmla="*/ 884 h 9441"/>
                <a:gd name="T62" fmla="*/ 6173 w 7369"/>
                <a:gd name="T63" fmla="*/ 1881 h 9441"/>
                <a:gd name="T64" fmla="*/ 6544 w 7369"/>
                <a:gd name="T65" fmla="*/ 2383 h 9441"/>
                <a:gd name="T66" fmla="*/ 6627 w 7369"/>
                <a:gd name="T67" fmla="*/ 6880 h 9441"/>
                <a:gd name="T68" fmla="*/ 6276 w 7369"/>
                <a:gd name="T69" fmla="*/ 7390 h 9441"/>
                <a:gd name="T70" fmla="*/ 6276 w 7369"/>
                <a:gd name="T71" fmla="*/ 7402 h 9441"/>
                <a:gd name="T72" fmla="*/ 3293 w 7369"/>
                <a:gd name="T73" fmla="*/ 8555 h 9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69" h="9441">
                  <a:moveTo>
                    <a:pt x="6998" y="6873"/>
                  </a:moveTo>
                  <a:cubicBezTo>
                    <a:pt x="6914" y="2376"/>
                    <a:pt x="6914" y="2376"/>
                    <a:pt x="6914" y="2376"/>
                  </a:cubicBezTo>
                  <a:cubicBezTo>
                    <a:pt x="7120" y="2298"/>
                    <a:pt x="7266" y="2099"/>
                    <a:pt x="7266" y="1866"/>
                  </a:cubicBezTo>
                  <a:cubicBezTo>
                    <a:pt x="7266" y="1564"/>
                    <a:pt x="7021" y="1319"/>
                    <a:pt x="6719" y="1319"/>
                  </a:cubicBezTo>
                  <a:cubicBezTo>
                    <a:pt x="6545" y="1319"/>
                    <a:pt x="6390" y="1401"/>
                    <a:pt x="6290" y="1529"/>
                  </a:cubicBezTo>
                  <a:cubicBezTo>
                    <a:pt x="3267" y="531"/>
                    <a:pt x="3267" y="531"/>
                    <a:pt x="3267" y="531"/>
                  </a:cubicBezTo>
                  <a:cubicBezTo>
                    <a:pt x="3258" y="237"/>
                    <a:pt x="3017" y="0"/>
                    <a:pt x="2721" y="0"/>
                  </a:cubicBezTo>
                  <a:cubicBezTo>
                    <a:pt x="2419" y="0"/>
                    <a:pt x="2174" y="245"/>
                    <a:pt x="2174" y="546"/>
                  </a:cubicBezTo>
                  <a:cubicBezTo>
                    <a:pt x="2174" y="688"/>
                    <a:pt x="2228" y="816"/>
                    <a:pt x="2316" y="913"/>
                  </a:cubicBezTo>
                  <a:cubicBezTo>
                    <a:pt x="623" y="4097"/>
                    <a:pt x="623" y="4097"/>
                    <a:pt x="623" y="4097"/>
                  </a:cubicBezTo>
                  <a:cubicBezTo>
                    <a:pt x="598" y="4094"/>
                    <a:pt x="572" y="4092"/>
                    <a:pt x="546" y="4092"/>
                  </a:cubicBezTo>
                  <a:cubicBezTo>
                    <a:pt x="244" y="4092"/>
                    <a:pt x="0" y="4336"/>
                    <a:pt x="0" y="4638"/>
                  </a:cubicBezTo>
                  <a:cubicBezTo>
                    <a:pt x="0" y="4940"/>
                    <a:pt x="244" y="5184"/>
                    <a:pt x="546" y="5184"/>
                  </a:cubicBezTo>
                  <a:cubicBezTo>
                    <a:pt x="570" y="5184"/>
                    <a:pt x="593" y="5183"/>
                    <a:pt x="616" y="5180"/>
                  </a:cubicBezTo>
                  <a:cubicBezTo>
                    <a:pt x="2390" y="8625"/>
                    <a:pt x="2390" y="8625"/>
                    <a:pt x="2390" y="8625"/>
                  </a:cubicBezTo>
                  <a:cubicBezTo>
                    <a:pt x="2345" y="8704"/>
                    <a:pt x="2319" y="8796"/>
                    <a:pt x="2319" y="8895"/>
                  </a:cubicBezTo>
                  <a:cubicBezTo>
                    <a:pt x="2319" y="9196"/>
                    <a:pt x="2563" y="9441"/>
                    <a:pt x="2865" y="9441"/>
                  </a:cubicBezTo>
                  <a:cubicBezTo>
                    <a:pt x="3162" y="9441"/>
                    <a:pt x="3404" y="9203"/>
                    <a:pt x="3411" y="8907"/>
                  </a:cubicBezTo>
                  <a:cubicBezTo>
                    <a:pt x="6410" y="7748"/>
                    <a:pt x="6410" y="7748"/>
                    <a:pt x="6410" y="7748"/>
                  </a:cubicBezTo>
                  <a:cubicBezTo>
                    <a:pt x="6510" y="7863"/>
                    <a:pt x="6658" y="7936"/>
                    <a:pt x="6822" y="7936"/>
                  </a:cubicBezTo>
                  <a:cubicBezTo>
                    <a:pt x="7124" y="7936"/>
                    <a:pt x="7369" y="7692"/>
                    <a:pt x="7369" y="7390"/>
                  </a:cubicBezTo>
                  <a:cubicBezTo>
                    <a:pt x="7369" y="7150"/>
                    <a:pt x="7214" y="6946"/>
                    <a:pt x="6998" y="6873"/>
                  </a:cubicBezTo>
                  <a:close/>
                  <a:moveTo>
                    <a:pt x="3293" y="8555"/>
                  </a:moveTo>
                  <a:cubicBezTo>
                    <a:pt x="3193" y="8429"/>
                    <a:pt x="3038" y="8348"/>
                    <a:pt x="2865" y="8348"/>
                  </a:cubicBezTo>
                  <a:cubicBezTo>
                    <a:pt x="2800" y="8348"/>
                    <a:pt x="2739" y="8360"/>
                    <a:pt x="2681" y="8380"/>
                  </a:cubicBezTo>
                  <a:cubicBezTo>
                    <a:pt x="946" y="5010"/>
                    <a:pt x="946" y="5010"/>
                    <a:pt x="946" y="5010"/>
                  </a:cubicBezTo>
                  <a:cubicBezTo>
                    <a:pt x="1037" y="4912"/>
                    <a:pt x="1092" y="4782"/>
                    <a:pt x="1092" y="4638"/>
                  </a:cubicBezTo>
                  <a:cubicBezTo>
                    <a:pt x="1092" y="4497"/>
                    <a:pt x="1039" y="4368"/>
                    <a:pt x="951" y="4272"/>
                  </a:cubicBezTo>
                  <a:cubicBezTo>
                    <a:pt x="2643" y="1087"/>
                    <a:pt x="2643" y="1087"/>
                    <a:pt x="2643" y="1087"/>
                  </a:cubicBezTo>
                  <a:cubicBezTo>
                    <a:pt x="2668" y="1091"/>
                    <a:pt x="2694" y="1093"/>
                    <a:pt x="2721" y="1093"/>
                  </a:cubicBezTo>
                  <a:cubicBezTo>
                    <a:pt x="2895" y="1093"/>
                    <a:pt x="3050" y="1011"/>
                    <a:pt x="3150" y="884"/>
                  </a:cubicBezTo>
                  <a:cubicBezTo>
                    <a:pt x="6173" y="1881"/>
                    <a:pt x="6173" y="1881"/>
                    <a:pt x="6173" y="1881"/>
                  </a:cubicBezTo>
                  <a:cubicBezTo>
                    <a:pt x="6180" y="2114"/>
                    <a:pt x="6333" y="2311"/>
                    <a:pt x="6544" y="2383"/>
                  </a:cubicBezTo>
                  <a:cubicBezTo>
                    <a:pt x="6627" y="6880"/>
                    <a:pt x="6627" y="6880"/>
                    <a:pt x="6627" y="6880"/>
                  </a:cubicBezTo>
                  <a:cubicBezTo>
                    <a:pt x="6422" y="6958"/>
                    <a:pt x="6276" y="7157"/>
                    <a:pt x="6276" y="7390"/>
                  </a:cubicBezTo>
                  <a:cubicBezTo>
                    <a:pt x="6276" y="7394"/>
                    <a:pt x="6276" y="7398"/>
                    <a:pt x="6276" y="7402"/>
                  </a:cubicBezTo>
                  <a:lnTo>
                    <a:pt x="3293" y="85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690CDF7-5340-4656-829E-2191322A4F54}"/>
              </a:ext>
            </a:extLst>
          </p:cNvPr>
          <p:cNvSpPr/>
          <p:nvPr/>
        </p:nvSpPr>
        <p:spPr>
          <a:xfrm>
            <a:off x="615473" y="2298099"/>
            <a:ext cx="1627147" cy="205590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685800">
              <a:defRPr/>
            </a:pPr>
            <a:endParaRPr lang="en-US" sz="1350" dirty="0">
              <a:solidFill>
                <a:srgbClr val="ED1C24"/>
              </a:solidFill>
              <a:latin typeface="Source Sans Pro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E398B3-13EC-4E32-A036-371C73B04CC8}"/>
              </a:ext>
            </a:extLst>
          </p:cNvPr>
          <p:cNvSpPr/>
          <p:nvPr/>
        </p:nvSpPr>
        <p:spPr>
          <a:xfrm>
            <a:off x="2696375" y="2066225"/>
            <a:ext cx="1627147" cy="22877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685800">
              <a:defRPr/>
            </a:pPr>
            <a:endParaRPr lang="en-US" sz="1350" dirty="0">
              <a:solidFill>
                <a:srgbClr val="ED1C24"/>
              </a:solidFill>
              <a:latin typeface="Source Sans Pro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2A594BF-1468-41FB-A805-C740DB888485}"/>
              </a:ext>
            </a:extLst>
          </p:cNvPr>
          <p:cNvSpPr/>
          <p:nvPr/>
        </p:nvSpPr>
        <p:spPr>
          <a:xfrm>
            <a:off x="4999768" y="2407754"/>
            <a:ext cx="1627147" cy="189806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685800">
              <a:defRPr/>
            </a:pPr>
            <a:endParaRPr lang="en-US" sz="1350" dirty="0">
              <a:solidFill>
                <a:srgbClr val="ED1C24"/>
              </a:solidFill>
              <a:latin typeface="Source Sans Pro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BF1DB2-8F4A-481C-A42B-8AFD67AAFB34}"/>
              </a:ext>
            </a:extLst>
          </p:cNvPr>
          <p:cNvSpPr/>
          <p:nvPr/>
        </p:nvSpPr>
        <p:spPr>
          <a:xfrm>
            <a:off x="7127276" y="2407755"/>
            <a:ext cx="1627147" cy="14284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685800">
              <a:defRPr/>
            </a:pPr>
            <a:endParaRPr lang="en-US" sz="1350" dirty="0">
              <a:solidFill>
                <a:srgbClr val="ED1C24"/>
              </a:solidFill>
              <a:latin typeface="Source Sans Pro"/>
            </a:endParaRPr>
          </a:p>
        </p:txBody>
      </p:sp>
      <p:graphicFrame>
        <p:nvGraphicFramePr>
          <p:cNvPr id="37" name="Table 7">
            <a:extLst>
              <a:ext uri="{FF2B5EF4-FFF2-40B4-BE49-F238E27FC236}">
                <a16:creationId xmlns:a16="http://schemas.microsoft.com/office/drawing/2014/main" id="{809648D0-9601-4514-8887-BBECB1107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255750"/>
              </p:ext>
            </p:extLst>
          </p:nvPr>
        </p:nvGraphicFramePr>
        <p:xfrm>
          <a:off x="607782" y="2204416"/>
          <a:ext cx="1639193" cy="2204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9193">
                  <a:extLst>
                    <a:ext uri="{9D8B030D-6E8A-4147-A177-3AD203B41FA5}">
                      <a16:colId xmlns:a16="http://schemas.microsoft.com/office/drawing/2014/main" val="3102572858"/>
                    </a:ext>
                  </a:extLst>
                </a:gridCol>
              </a:tblGrid>
              <a:tr h="725218"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11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Clusterização</a:t>
                      </a:r>
                      <a:endParaRPr lang="en-US" sz="11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K-Means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589612"/>
                  </a:ext>
                </a:extLst>
              </a:tr>
              <a:tr h="8557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PLN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 Vectors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Levenshtein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Deletion Neighborhood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902080"/>
                  </a:ext>
                </a:extLst>
              </a:tr>
              <a:tr h="51732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Redução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 de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Dimensão</a:t>
                      </a:r>
                      <a:endParaRPr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PCA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245624"/>
                  </a:ext>
                </a:extLst>
              </a:tr>
            </a:tbl>
          </a:graphicData>
        </a:graphic>
      </p:graphicFrame>
      <p:graphicFrame>
        <p:nvGraphicFramePr>
          <p:cNvPr id="38" name="Table 7">
            <a:extLst>
              <a:ext uri="{FF2B5EF4-FFF2-40B4-BE49-F238E27FC236}">
                <a16:creationId xmlns:a16="http://schemas.microsoft.com/office/drawing/2014/main" id="{58E80040-783B-4502-937C-69FAC4B48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144507"/>
              </p:ext>
            </p:extLst>
          </p:nvPr>
        </p:nvGraphicFramePr>
        <p:xfrm>
          <a:off x="2682486" y="1946737"/>
          <a:ext cx="1639193" cy="2463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9193">
                  <a:extLst>
                    <a:ext uri="{9D8B030D-6E8A-4147-A177-3AD203B41FA5}">
                      <a16:colId xmlns:a16="http://schemas.microsoft.com/office/drawing/2014/main" val="3102572858"/>
                    </a:ext>
                  </a:extLst>
                </a:gridCol>
              </a:tblGrid>
              <a:tr h="120816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400"/>
                        </a:spcAft>
                      </a:pPr>
                      <a:r>
                        <a:rPr lang="en-US" sz="11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Classificação</a:t>
                      </a:r>
                      <a:endParaRPr lang="en-US" sz="11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SVM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Árvores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decisão</a:t>
                      </a:r>
                      <a:endParaRPr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Regression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logística</a:t>
                      </a:r>
                      <a:endParaRPr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Classification Forest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Alocação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Latente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de Dirichlet (Topic Modeling)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589612"/>
                  </a:ext>
                </a:extLst>
              </a:tr>
              <a:tr h="6967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Regressão</a:t>
                      </a:r>
                      <a:endParaRPr lang="en-US" sz="11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Regressão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linear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GLM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Regression Forest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902080"/>
                  </a:ext>
                </a:extLst>
              </a:tr>
            </a:tbl>
          </a:graphicData>
        </a:graphic>
      </p:graphicFrame>
      <p:graphicFrame>
        <p:nvGraphicFramePr>
          <p:cNvPr id="39" name="Table 7">
            <a:extLst>
              <a:ext uri="{FF2B5EF4-FFF2-40B4-BE49-F238E27FC236}">
                <a16:creationId xmlns:a16="http://schemas.microsoft.com/office/drawing/2014/main" id="{9FD13DEE-FC5F-47B6-9562-806AB515E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071149"/>
              </p:ext>
            </p:extLst>
          </p:nvPr>
        </p:nvGraphicFramePr>
        <p:xfrm>
          <a:off x="4994416" y="2397650"/>
          <a:ext cx="1639193" cy="19073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9193">
                  <a:extLst>
                    <a:ext uri="{9D8B030D-6E8A-4147-A177-3AD203B41FA5}">
                      <a16:colId xmlns:a16="http://schemas.microsoft.com/office/drawing/2014/main" val="3102572858"/>
                    </a:ext>
                  </a:extLst>
                </a:gridCol>
              </a:tblGrid>
              <a:tr h="37871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Autoencoders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589612"/>
                  </a:ext>
                </a:extLst>
              </a:tr>
              <a:tr h="537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Redes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neurais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convolucionais</a:t>
                      </a:r>
                      <a:endParaRPr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902080"/>
                  </a:ext>
                </a:extLst>
              </a:tr>
              <a:tr h="5284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Redes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neurais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recorrentes</a:t>
                      </a:r>
                      <a:endParaRPr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061256"/>
                  </a:ext>
                </a:extLst>
              </a:tr>
              <a:tr h="4626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Perceptrons</a:t>
                      </a:r>
                      <a:r>
                        <a:rPr 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 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168461"/>
                  </a:ext>
                </a:extLst>
              </a:tr>
            </a:tbl>
          </a:graphicData>
        </a:graphic>
      </p:graphicFrame>
      <p:graphicFrame>
        <p:nvGraphicFramePr>
          <p:cNvPr id="40" name="Table 7">
            <a:extLst>
              <a:ext uri="{FF2B5EF4-FFF2-40B4-BE49-F238E27FC236}">
                <a16:creationId xmlns:a16="http://schemas.microsoft.com/office/drawing/2014/main" id="{21735579-3077-4E73-9774-54F7C08DF4A2}"/>
              </a:ext>
            </a:extLst>
          </p:cNvPr>
          <p:cNvGraphicFramePr>
            <a:graphicFrameLocks noGrp="1"/>
          </p:cNvGraphicFramePr>
          <p:nvPr/>
        </p:nvGraphicFramePr>
        <p:xfrm>
          <a:off x="7121252" y="2397649"/>
          <a:ext cx="1639193" cy="14385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9193">
                  <a:extLst>
                    <a:ext uri="{9D8B030D-6E8A-4147-A177-3AD203B41FA5}">
                      <a16:colId xmlns:a16="http://schemas.microsoft.com/office/drawing/2014/main" val="3102572858"/>
                    </a:ext>
                  </a:extLst>
                </a:gridCol>
              </a:tblGrid>
              <a:tr h="39027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589612"/>
                  </a:ext>
                </a:extLst>
              </a:tr>
              <a:tr h="524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Gradient Boosted</a:t>
                      </a:r>
                      <a:b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Forest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902080"/>
                  </a:ext>
                </a:extLst>
              </a:tr>
              <a:tr h="524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Gradient Boosted</a:t>
                      </a:r>
                      <a:b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Trees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061256"/>
                  </a:ext>
                </a:extLst>
              </a:tr>
            </a:tbl>
          </a:graphicData>
        </a:graphic>
      </p:graphicFrame>
      <p:sp>
        <p:nvSpPr>
          <p:cNvPr id="4" name="Retângulo 3">
            <a:extLst>
              <a:ext uri="{FF2B5EF4-FFF2-40B4-BE49-F238E27FC236}">
                <a16:creationId xmlns:a16="http://schemas.microsoft.com/office/drawing/2014/main" id="{63850C28-8206-FEF3-B13D-34ACEF9159FE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D5DCBD33-9BF3-9E95-6A04-F563C9F84CB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9072C7-6D6B-4B6C-BCEE-7BE2C4B904BA}"/>
              </a:ext>
            </a:extLst>
          </p:cNvPr>
          <p:cNvSpPr txBox="1"/>
          <p:nvPr/>
        </p:nvSpPr>
        <p:spPr>
          <a:xfrm>
            <a:off x="582262" y="1722312"/>
            <a:ext cx="1613252" cy="564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85000"/>
              </a:lnSpc>
              <a:defRPr/>
            </a:pPr>
            <a:r>
              <a:rPr lang="en-US" dirty="0" err="1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Não</a:t>
            </a:r>
            <a:r>
              <a:rPr lang="en-US" dirty="0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</a:t>
            </a:r>
            <a:r>
              <a:rPr lang="en-US" dirty="0" err="1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supervisionado</a:t>
            </a:r>
            <a:endParaRPr lang="en-US" dirty="0">
              <a:solidFill>
                <a:srgbClr val="FF82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B05B7-9FF9-4F1F-9CE2-3756DB132EC8}"/>
              </a:ext>
            </a:extLst>
          </p:cNvPr>
          <p:cNvSpPr txBox="1"/>
          <p:nvPr/>
        </p:nvSpPr>
        <p:spPr>
          <a:xfrm>
            <a:off x="2683158" y="1770080"/>
            <a:ext cx="1639193" cy="32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85000"/>
              </a:lnSpc>
              <a:defRPr/>
            </a:pPr>
            <a:r>
              <a:rPr lang="en-US" dirty="0" err="1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Supervisionado</a:t>
            </a:r>
            <a:endParaRPr lang="en-US" dirty="0">
              <a:solidFill>
                <a:srgbClr val="FF82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259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Plugins para </a:t>
            </a:r>
            <a:r>
              <a:rPr lang="en-US" dirty="0" err="1">
                <a:solidFill>
                  <a:srgbClr val="FFFFFF"/>
                </a:solidFill>
              </a:rPr>
              <a:t>conectividade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95698" y="2005628"/>
            <a:ext cx="26409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rgbClr val="145EA9"/>
                </a:solidFill>
              </a:rPr>
              <a:t>HPCC</a:t>
            </a:r>
            <a:endParaRPr lang="en-US" sz="4050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24257" y="1877741"/>
            <a:ext cx="135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KAFKA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5891" y="1721159"/>
            <a:ext cx="1860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JDBC/ODBC Driver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40602" y="2519573"/>
            <a:ext cx="164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Couchbase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41048" y="3306704"/>
            <a:ext cx="143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SQS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32334" y="3748625"/>
            <a:ext cx="176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Java API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9011" y="2498070"/>
            <a:ext cx="1322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PENTAHO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24473" y="3238134"/>
            <a:ext cx="176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Tableau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28559" y="4100960"/>
            <a:ext cx="176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REDIS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39858" y="1372307"/>
            <a:ext cx="176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SPARK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00656" y="1250712"/>
            <a:ext cx="176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err="1"/>
              <a:t>WsSQL</a:t>
            </a:r>
            <a:r>
              <a:rPr lang="en-US" altLang="en-US" sz="1600" dirty="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05493" y="3812138"/>
            <a:ext cx="143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MEMCACHED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BA08B8A-3601-7C56-3E7A-BA979B58B744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E6CC1DFD-34C7-786D-4D09-7F29363307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sp>
        <p:nvSpPr>
          <p:cNvPr id="5" name="TextBox 29">
            <a:extLst>
              <a:ext uri="{FF2B5EF4-FFF2-40B4-BE49-F238E27FC236}">
                <a16:creationId xmlns:a16="http://schemas.microsoft.com/office/drawing/2014/main" id="{A8C208CB-6D71-501D-4E80-C123A1358F10}"/>
              </a:ext>
            </a:extLst>
          </p:cNvPr>
          <p:cNvSpPr txBox="1"/>
          <p:nvPr/>
        </p:nvSpPr>
        <p:spPr>
          <a:xfrm>
            <a:off x="3754752" y="1196140"/>
            <a:ext cx="176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TOMBOLO </a:t>
            </a:r>
          </a:p>
        </p:txBody>
      </p:sp>
    </p:spTree>
    <p:extLst>
      <p:ext uri="{BB962C8B-B14F-4D97-AF65-F5344CB8AC3E}">
        <p14:creationId xmlns:p14="http://schemas.microsoft.com/office/powerpoint/2010/main" val="896660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12" y="219457"/>
            <a:ext cx="4812889" cy="394154"/>
          </a:xfrm>
        </p:spPr>
        <p:txBody>
          <a:bodyPr/>
          <a:lstStyle/>
          <a:p>
            <a:r>
              <a:rPr lang="en-US" dirty="0" err="1"/>
              <a:t>Linguagens</a:t>
            </a:r>
            <a:r>
              <a:rPr lang="en-US" dirty="0"/>
              <a:t> </a:t>
            </a:r>
            <a:r>
              <a:rPr lang="en-US" dirty="0" err="1"/>
              <a:t>suportadas</a:t>
            </a:r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sz="half" idx="4294967295"/>
          </p:nvPr>
        </p:nvSpPr>
        <p:spPr>
          <a:xfrm>
            <a:off x="354932" y="904484"/>
            <a:ext cx="1633287" cy="946442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171450" indent="-171450" defTabSz="685800" fontAlgn="base">
              <a:lnSpc>
                <a:spcPct val="100000"/>
              </a:lnSpc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C++</a:t>
            </a:r>
          </a:p>
          <a:p>
            <a:pPr marL="171450" indent="-171450" defTabSz="685800" fontAlgn="base">
              <a:lnSpc>
                <a:spcPct val="100000"/>
              </a:lnSpc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R</a:t>
            </a:r>
          </a:p>
          <a:p>
            <a:pPr marL="171450" indent="-171450" defTabSz="685800" fontAlgn="base">
              <a:lnSpc>
                <a:spcPct val="100000"/>
              </a:lnSpc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Python</a:t>
            </a:r>
          </a:p>
          <a:p>
            <a:endParaRPr lang="en-US" altLang="en-US" sz="1500" dirty="0"/>
          </a:p>
          <a:p>
            <a:endParaRPr lang="en-US" altLang="en-US" sz="1500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938713" y="904484"/>
            <a:ext cx="1633287" cy="949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457200" indent="-4572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 eaLnBrk="1" hangingPunct="1">
              <a:lnSpc>
                <a:spcPct val="90000"/>
              </a:lnSpc>
              <a:spcBef>
                <a:spcPts val="10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1500" dirty="0">
                <a:ea typeface="+mn-ea"/>
                <a:cs typeface="+mn-cs"/>
              </a:rPr>
              <a:t>Java</a:t>
            </a:r>
          </a:p>
          <a:p>
            <a:pPr marL="171450" indent="-171450" defTabSz="685800" eaLnBrk="1" hangingPunct="1">
              <a:lnSpc>
                <a:spcPct val="90000"/>
              </a:lnSpc>
              <a:spcBef>
                <a:spcPts val="10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1500" dirty="0">
                <a:ea typeface="+mn-ea"/>
                <a:cs typeface="+mn-cs"/>
              </a:rPr>
              <a:t>Cassandra</a:t>
            </a:r>
          </a:p>
          <a:p>
            <a:pPr marL="171450" indent="-171450" defTabSz="685800" eaLnBrk="1" hangingPunct="1">
              <a:lnSpc>
                <a:spcPct val="90000"/>
              </a:lnSpc>
              <a:spcBef>
                <a:spcPts val="10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1500" dirty="0">
                <a:ea typeface="+mn-ea"/>
                <a:cs typeface="+mn-cs"/>
              </a:rPr>
              <a:t>SQL/</a:t>
            </a:r>
            <a:r>
              <a:rPr lang="en-US" altLang="en-US" sz="1500" dirty="0" err="1">
                <a:ea typeface="+mn-ea"/>
                <a:cs typeface="+mn-cs"/>
              </a:rPr>
              <a:t>SqLite</a:t>
            </a:r>
            <a:endParaRPr lang="en-US" altLang="en-US" sz="1500" dirty="0">
              <a:ea typeface="+mn-ea"/>
              <a:cs typeface="+mn-cs"/>
            </a:endParaRPr>
          </a:p>
          <a:p>
            <a:endParaRPr lang="en-US" altLang="en-US" sz="1500" dirty="0"/>
          </a:p>
          <a:p>
            <a:endParaRPr lang="en-US" altLang="en-US" sz="1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D654-C7E7-48DF-AD4E-A40E55D469A5}" type="slidenum">
              <a:rPr lang="en-US" smtClean="0"/>
              <a:t>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730E99-CA21-4D3C-9A30-6523E33B1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316" y="3618850"/>
            <a:ext cx="2571428" cy="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491189-E048-4F37-B5B4-0B198F8BF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799" y="1192098"/>
            <a:ext cx="3114286" cy="10428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2A06D5-2AE9-451B-B44A-1FB14240F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424" y="2245197"/>
            <a:ext cx="4221428" cy="1021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6FBD76-E5F8-460F-972A-3FF959BFB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7078" y="2847421"/>
            <a:ext cx="3542857" cy="157142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50C4DF4-AFC4-FCB0-03FF-3CF3910C1C97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4F086E8C-5CD4-FFC7-9AF7-EA7121A6B0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8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57C17-4510-E11C-48AC-FADEF7D70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7DFB6B-849D-7DED-6650-960051703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8624AF-A912-7EE8-96AE-493581F1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D297DB-04B4-2690-A5D0-BAE8C093B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Linguagem ECL</a:t>
            </a:r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9D09D6E-AE7F-85DF-BE7C-BCD89EF2C661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F902EB25-0BA6-ED5B-617C-563C745AB1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FAF7CD-DE7F-38FF-5F5D-E58FFF4D4048}"/>
              </a:ext>
            </a:extLst>
          </p:cNvPr>
          <p:cNvSpPr txBox="1"/>
          <p:nvPr/>
        </p:nvSpPr>
        <p:spPr>
          <a:xfrm>
            <a:off x="2286000" y="238793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 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C27E13D-0772-9320-FEFC-7B031684A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26" y="947180"/>
            <a:ext cx="3530820" cy="351094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A10604C-F74C-8ED9-EDFC-86C07ED8A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526" y="933831"/>
            <a:ext cx="3219999" cy="383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36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8BF5D-553B-5CC9-71E3-FBADEC062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53EF8C-A407-6593-523C-F07ED1BA7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992DEB-FE94-DDDF-52DD-FDAF76BAC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C735FF-6BB6-B047-D3C1-B7265726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Macros nativas</a:t>
            </a:r>
            <a:br>
              <a:rPr lang="pt-BR" dirty="0"/>
            </a:br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85A9930-FE53-2635-6DCE-03830AB8FF79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375CB1ED-46B8-B8D8-1211-18E60F550C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5A31CFF-25D9-22EA-D0EB-FE8CDA3F19EE}"/>
              </a:ext>
            </a:extLst>
          </p:cNvPr>
          <p:cNvSpPr txBox="1"/>
          <p:nvPr/>
        </p:nvSpPr>
        <p:spPr>
          <a:xfrm>
            <a:off x="2286000" y="238793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 </a:t>
            </a:r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02632F2-A478-8986-DE00-4A45A340C815}"/>
              </a:ext>
            </a:extLst>
          </p:cNvPr>
          <p:cNvSpPr txBox="1"/>
          <p:nvPr/>
        </p:nvSpPr>
        <p:spPr>
          <a:xfrm>
            <a:off x="250031" y="100369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437B"/>
                </a:solidFill>
              </a:rPr>
              <a:t>Processo de ingestão para qualquer conjunto de registros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BBCB2B2-D466-DFC1-E308-C72D9F8A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1" y="1761838"/>
            <a:ext cx="7182222" cy="27364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8C05FBB-90A0-2784-69AA-DD20B8C66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367" y="147415"/>
            <a:ext cx="4168340" cy="46587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2735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1FD847-9F45-49B4-B484-EF195D52F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AF23E8-44C3-4003-AAB8-451206D9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B92DA4-E7B4-4FA2-AF33-1850B6BC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I.A. Generativa</a:t>
            </a:r>
            <a:br>
              <a:rPr lang="pt-BR" dirty="0"/>
            </a:br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14075A0-722E-B3D1-02D0-47E2C55877D0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3E1F3552-C049-D9FA-398F-A7EA984F94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6555620-974C-2771-A1E1-6C9CC081DF66}"/>
              </a:ext>
            </a:extLst>
          </p:cNvPr>
          <p:cNvSpPr txBox="1"/>
          <p:nvPr/>
        </p:nvSpPr>
        <p:spPr>
          <a:xfrm>
            <a:off x="2286000" y="238793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 </a:t>
            </a:r>
            <a:endParaRPr lang="pt-BR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08108D6-A171-2DDA-A98C-51ECFDEF9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509" y="1462388"/>
            <a:ext cx="3637844" cy="2736804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9A1A6DD-FCD7-6AFB-7B17-02B14ACD5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47" y="1213015"/>
            <a:ext cx="5116001" cy="319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8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32AD2-97D5-4D72-A627-3BDD17246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Grupo RELX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02A77-1156-4C7E-8E0F-4BC793FF1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</a:t>
            </a:fld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077E608-512C-4FF9-8982-B0F09D50080C}"/>
              </a:ext>
            </a:extLst>
          </p:cNvPr>
          <p:cNvGraphicFramePr>
            <a:graphicFrameLocks noGrp="1"/>
          </p:cNvGraphicFramePr>
          <p:nvPr/>
        </p:nvGraphicFramePr>
        <p:xfrm>
          <a:off x="3163318" y="1537783"/>
          <a:ext cx="2163410" cy="29316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3410">
                  <a:extLst>
                    <a:ext uri="{9D8B030D-6E8A-4147-A177-3AD203B41FA5}">
                      <a16:colId xmlns:a16="http://schemas.microsoft.com/office/drawing/2014/main" val="1735646500"/>
                    </a:ext>
                  </a:extLst>
                </a:gridCol>
              </a:tblGrid>
              <a:tr h="15295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+mn-ea"/>
                          <a:cs typeface="+mn-cs"/>
                        </a:rPr>
                        <a:t>Científico</a:t>
                      </a:r>
                      <a:endParaRPr lang="en-US" sz="1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127464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110044"/>
                  </a:ext>
                </a:extLst>
              </a:tr>
              <a:tr h="1402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+mn-ea"/>
                          <a:cs typeface="+mn-cs"/>
                        </a:rPr>
                        <a:t>Eventos</a:t>
                      </a:r>
                      <a:endParaRPr lang="en-US" sz="1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127464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30602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2170F5B-D5D5-4AC0-BCC5-D2FA79DB37CB}"/>
              </a:ext>
            </a:extLst>
          </p:cNvPr>
          <p:cNvGraphicFramePr>
            <a:graphicFrameLocks noGrp="1"/>
          </p:cNvGraphicFramePr>
          <p:nvPr/>
        </p:nvGraphicFramePr>
        <p:xfrm>
          <a:off x="5566555" y="1537782"/>
          <a:ext cx="2861753" cy="29316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61753">
                  <a:extLst>
                    <a:ext uri="{9D8B030D-6E8A-4147-A177-3AD203B41FA5}">
                      <a16:colId xmlns:a16="http://schemas.microsoft.com/office/drawing/2014/main" val="1735646500"/>
                    </a:ext>
                  </a:extLst>
                </a:gridCol>
              </a:tblGrid>
              <a:tr h="15295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+mn-ea"/>
                          <a:cs typeface="+mn-cs"/>
                        </a:rPr>
                        <a:t>Análise</a:t>
                      </a:r>
                      <a:r>
                        <a:rPr lang="en-US" sz="1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7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+mn-ea"/>
                          <a:cs typeface="+mn-cs"/>
                        </a:rPr>
                        <a:t>risco</a:t>
                      </a:r>
                      <a:endParaRPr lang="en-US" sz="1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127464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110044"/>
                  </a:ext>
                </a:extLst>
              </a:tr>
              <a:tr h="1402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+mn-ea"/>
                          <a:cs typeface="+mn-cs"/>
                        </a:rPr>
                        <a:t>Legal </a:t>
                      </a:r>
                    </a:p>
                  </a:txBody>
                  <a:tcPr marL="0" marR="0" marT="127464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306020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78DA0EFA-E976-49C6-A900-85BAD05E5537}"/>
              </a:ext>
            </a:extLst>
          </p:cNvPr>
          <p:cNvSpPr/>
          <p:nvPr/>
        </p:nvSpPr>
        <p:spPr>
          <a:xfrm>
            <a:off x="370187" y="1602238"/>
            <a:ext cx="2527066" cy="25511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255" dirty="0">
              <a:solidFill>
                <a:schemeClr val="accent1"/>
              </a:solidFill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20A467E4-9957-4B8A-8DFC-781355B6B0B3}"/>
              </a:ext>
            </a:extLst>
          </p:cNvPr>
          <p:cNvSpPr>
            <a:spLocks/>
          </p:cNvSpPr>
          <p:nvPr/>
        </p:nvSpPr>
        <p:spPr bwMode="auto">
          <a:xfrm>
            <a:off x="411705" y="2319471"/>
            <a:ext cx="2500090" cy="1753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5000"/>
              </a:lnSpc>
              <a:spcBef>
                <a:spcPct val="0"/>
              </a:spcBef>
              <a:spcAft>
                <a:spcPts val="1045"/>
              </a:spcAft>
              <a:defRPr/>
            </a:pPr>
            <a:r>
              <a:rPr lang="pt-BR" sz="1115" i="1" dirty="0">
                <a:solidFill>
                  <a:schemeClr val="tx1">
                    <a:lumMod val="75000"/>
                    <a:lumOff val="2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RELX é um provedor global de análises baseadas em informações e ferramentas de decisão para clientes profissionais e empresariais. O Grupo atende clientes em mais de 180 países e possui escritórios em cerca de 40 países, com um total que supera 36 mil contribuidores.</a:t>
            </a:r>
          </a:p>
          <a:p>
            <a:pPr>
              <a:lnSpc>
                <a:spcPct val="105000"/>
              </a:lnSpc>
              <a:spcBef>
                <a:spcPct val="0"/>
              </a:spcBef>
              <a:spcAft>
                <a:spcPts val="1045"/>
              </a:spcAft>
              <a:defRPr/>
            </a:pPr>
            <a:r>
              <a:rPr lang="pt-BR" sz="1115" i="1" dirty="0">
                <a:solidFill>
                  <a:schemeClr val="tx1">
                    <a:lumMod val="75000"/>
                    <a:lumOff val="2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Saiba mais em </a:t>
            </a:r>
            <a:r>
              <a:rPr lang="pt-BR" sz="1115" i="1" dirty="0">
                <a:solidFill>
                  <a:schemeClr val="tx1">
                    <a:lumMod val="75000"/>
                    <a:lumOff val="2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  <a:hlinkClick r:id="rId2"/>
              </a:rPr>
              <a:t>www.relx.com</a:t>
            </a:r>
            <a:r>
              <a:rPr lang="pt-BR" sz="1115" i="1" dirty="0">
                <a:solidFill>
                  <a:schemeClr val="tx1">
                    <a:lumMod val="75000"/>
                    <a:lumOff val="2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 </a:t>
            </a:r>
            <a:endParaRPr lang="en-US" sz="1115" i="1" dirty="0">
              <a:solidFill>
                <a:schemeClr val="tx1">
                  <a:lumMod val="75000"/>
                  <a:lumOff val="25000"/>
                </a:schemeClr>
              </a:solidFill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  <a:p>
            <a:pPr>
              <a:lnSpc>
                <a:spcPct val="105000"/>
              </a:lnSpc>
              <a:spcBef>
                <a:spcPct val="0"/>
              </a:spcBef>
              <a:spcAft>
                <a:spcPts val="1045"/>
              </a:spcAft>
              <a:defRPr/>
            </a:pPr>
            <a:endParaRPr lang="en-US" sz="1115" b="1" i="1" dirty="0">
              <a:solidFill>
                <a:schemeClr val="tx1">
                  <a:lumMod val="75000"/>
                  <a:lumOff val="25000"/>
                </a:schemeClr>
              </a:solidFill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3CD1D5F-F581-47B9-9962-2FB6E4BFD2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757" b="746"/>
          <a:stretch/>
        </p:blipFill>
        <p:spPr>
          <a:xfrm>
            <a:off x="411704" y="1770097"/>
            <a:ext cx="1140156" cy="315533"/>
          </a:xfrm>
          <a:prstGeom prst="rect">
            <a:avLst/>
          </a:prstGeom>
        </p:spPr>
      </p:pic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69A3B315-71AA-49D7-83B4-9239293EB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ERAMIA RS 2025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922EEA-CDC8-4AC8-BC3A-81BD9F660704}"/>
              </a:ext>
            </a:extLst>
          </p:cNvPr>
          <p:cNvCxnSpPr>
            <a:cxnSpLocks/>
          </p:cNvCxnSpPr>
          <p:nvPr/>
        </p:nvCxnSpPr>
        <p:spPr>
          <a:xfrm>
            <a:off x="5426818" y="1666457"/>
            <a:ext cx="17519" cy="24869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5E060F1B-40C1-CFB1-B86C-98A30C94A26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7929" y="2156647"/>
            <a:ext cx="2136906" cy="645346"/>
          </a:xfrm>
          <a:prstGeom prst="rect">
            <a:avLst/>
          </a:prstGeom>
        </p:spPr>
      </p:pic>
      <p:grpSp>
        <p:nvGrpSpPr>
          <p:cNvPr id="6" name="Group 4">
            <a:extLst>
              <a:ext uri="{FF2B5EF4-FFF2-40B4-BE49-F238E27FC236}">
                <a16:creationId xmlns:a16="http://schemas.microsoft.com/office/drawing/2014/main" id="{17EA5B10-59F0-0EFA-BC18-8BBAA190C4A0}"/>
              </a:ext>
            </a:extLst>
          </p:cNvPr>
          <p:cNvGrpSpPr>
            <a:grpSpLocks noChangeAspect="1"/>
          </p:cNvGrpSpPr>
          <p:nvPr/>
        </p:nvGrpSpPr>
        <p:grpSpPr>
          <a:xfrm>
            <a:off x="5578251" y="3670664"/>
            <a:ext cx="2803523" cy="270515"/>
            <a:chOff x="7706162" y="5493311"/>
            <a:chExt cx="3480195" cy="335280"/>
          </a:xfrm>
        </p:grpSpPr>
        <p:pic>
          <p:nvPicPr>
            <p:cNvPr id="7" name="Picture 21">
              <a:extLst>
                <a:ext uri="{FF2B5EF4-FFF2-40B4-BE49-F238E27FC236}">
                  <a16:creationId xmlns:a16="http://schemas.microsoft.com/office/drawing/2014/main" id="{AC14BDC7-04FC-F8BF-DB19-600F38AF1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06162" y="5493311"/>
              <a:ext cx="1634688" cy="335280"/>
            </a:xfrm>
            <a:prstGeom prst="rect">
              <a:avLst/>
            </a:prstGeom>
          </p:spPr>
        </p:pic>
        <p:pic>
          <p:nvPicPr>
            <p:cNvPr id="8" name="Picture 22">
              <a:extLst>
                <a:ext uri="{FF2B5EF4-FFF2-40B4-BE49-F238E27FC236}">
                  <a16:creationId xmlns:a16="http://schemas.microsoft.com/office/drawing/2014/main" id="{EE687F11-8E75-BCF3-9384-FF404142C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35048" y="5493311"/>
              <a:ext cx="75763" cy="335280"/>
            </a:xfrm>
            <a:prstGeom prst="rect">
              <a:avLst/>
            </a:prstGeom>
          </p:spPr>
        </p:pic>
        <p:pic>
          <p:nvPicPr>
            <p:cNvPr id="9" name="Picture 23">
              <a:extLst>
                <a:ext uri="{FF2B5EF4-FFF2-40B4-BE49-F238E27FC236}">
                  <a16:creationId xmlns:a16="http://schemas.microsoft.com/office/drawing/2014/main" id="{3633B1FA-8041-A3C5-38E7-CB3296E3E7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05009" y="5493311"/>
              <a:ext cx="1581348" cy="335280"/>
            </a:xfrm>
            <a:prstGeom prst="rect">
              <a:avLst/>
            </a:prstGeom>
          </p:spPr>
        </p:pic>
      </p:grpSp>
      <p:pic>
        <p:nvPicPr>
          <p:cNvPr id="10" name="Picture 4" descr="https://upload.wikimedia.org/wikipedia/commons/thumb/e/e7/Elsevier.svg/931px-Elsevier.svg.png">
            <a:extLst>
              <a:ext uri="{FF2B5EF4-FFF2-40B4-BE49-F238E27FC236}">
                <a16:creationId xmlns:a16="http://schemas.microsoft.com/office/drawing/2014/main" id="{69110501-5FC7-3038-B5D5-3BE4A9AF45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3573063" y="1985555"/>
            <a:ext cx="895288" cy="9875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4B6007B-2C30-2FAB-A3A7-5D7C7C3693A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9650" y="3457465"/>
            <a:ext cx="1142114" cy="696915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343E5768-C673-6C9B-2489-6CBD9AF76CE4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562E1A4B-902B-62DD-9A29-089AE76D8FB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10D909-C4D0-4765-B18C-591DBDFC7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C2BF2D-6757-4798-A53C-52DFD0C3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BF9205-87DF-4DAE-B31D-35F9BE5F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Relacionamento com Academia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CF9D0F-6FEE-4913-B757-EB0442CFD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843"/>
          <a:stretch/>
        </p:blipFill>
        <p:spPr>
          <a:xfrm>
            <a:off x="910336" y="3722889"/>
            <a:ext cx="1538153" cy="627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50D529-52AA-4558-9778-05E17B08D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632" b="2769"/>
          <a:stretch/>
        </p:blipFill>
        <p:spPr>
          <a:xfrm>
            <a:off x="942630" y="1640536"/>
            <a:ext cx="1357677" cy="509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3529DF-5201-4E4F-A3B8-2D1B84C6B3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51" t="14994" b="1"/>
          <a:stretch/>
        </p:blipFill>
        <p:spPr>
          <a:xfrm>
            <a:off x="784688" y="1281896"/>
            <a:ext cx="1789451" cy="3007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D19930-D6BD-4874-8004-EAD41260B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597" y="1108013"/>
            <a:ext cx="1268418" cy="1194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9B908F-F771-4D76-BD46-66A52F408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985" y="3533865"/>
            <a:ext cx="934152" cy="793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24D01-3AE4-4082-AE51-DE24C912D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959" y="1389748"/>
            <a:ext cx="1410205" cy="7843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9B086B-A3C6-4566-9A29-3371363C4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0919" y="2468713"/>
            <a:ext cx="2065750" cy="10651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12856C-A7A1-4313-B68A-E3DB769C9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6129" y="3683177"/>
            <a:ext cx="2195330" cy="6198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2342DA-5708-4A9A-9F5A-1E6091DE96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746" y="2523972"/>
            <a:ext cx="1961334" cy="7425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B5C7A5-8FCC-41A1-BFC7-2A32B72CF1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7089" y="2599393"/>
            <a:ext cx="2428558" cy="62901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DF29C0C-2622-A0BE-400B-5543F6FB93DD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4717BCC2-753F-7D94-D053-A02238B5AC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pic>
        <p:nvPicPr>
          <p:cNvPr id="1026" name="Picture 2" descr="Universidade Federal do Pará - UFPA: Saiu edital para mais de 150 vagas ...">
            <a:extLst>
              <a:ext uri="{FF2B5EF4-FFF2-40B4-BE49-F238E27FC236}">
                <a16:creationId xmlns:a16="http://schemas.microsoft.com/office/drawing/2014/main" id="{F9FA5E27-B285-B720-7AD2-2B1222062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946" y="1089583"/>
            <a:ext cx="933082" cy="121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025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CA3C69-FED6-489D-92C1-A1D850AC1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13BFCE-A224-4747-B169-A368502F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02B4FB-F5C4-4A8B-BF8B-6FF323869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Universidades Brasileiras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F6A78-8766-4987-816D-F19EE3BB0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32" b="2769"/>
          <a:stretch/>
        </p:blipFill>
        <p:spPr>
          <a:xfrm>
            <a:off x="314559" y="1488432"/>
            <a:ext cx="1357677" cy="509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30B68B-B941-459F-A7F6-38FB68164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1" t="14994" b="1"/>
          <a:stretch/>
        </p:blipFill>
        <p:spPr>
          <a:xfrm>
            <a:off x="156617" y="1129792"/>
            <a:ext cx="1789451" cy="30073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3EE8D94-E905-417F-A72E-23A5C7092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6067" y="1160561"/>
            <a:ext cx="5811260" cy="143978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/>
              <a:t>Disciplina Optativa na Poli/USP (</a:t>
            </a:r>
            <a:r>
              <a:rPr lang="en-US" sz="1700" dirty="0">
                <a:hlinkClick r:id="rId3"/>
              </a:rPr>
              <a:t>Link</a:t>
            </a:r>
            <a:r>
              <a:rPr lang="en-US" sz="1700" dirty="0"/>
              <a:t> para a </a:t>
            </a:r>
            <a:r>
              <a:rPr lang="en-US" sz="1700" dirty="0" err="1"/>
              <a:t>disciplina</a:t>
            </a:r>
            <a:r>
              <a:rPr lang="en-US" sz="1700" dirty="0"/>
              <a:t>)</a:t>
            </a:r>
            <a:endParaRPr lang="pt-B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/>
              <a:t>Cursos de Difusão (Fundação Vanzolini)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err="1"/>
              <a:t>Co-orientação</a:t>
            </a:r>
            <a:r>
              <a:rPr lang="pt-BR" sz="1700" dirty="0"/>
              <a:t> de </a:t>
            </a:r>
            <a:r>
              <a:rPr lang="pt-BR" sz="1700" dirty="0" err="1"/>
              <a:t>IC’s</a:t>
            </a:r>
            <a:r>
              <a:rPr lang="pt-BR" sz="1700" dirty="0"/>
              <a:t> (PIBIC)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err="1"/>
              <a:t>Co-Orientação</a:t>
            </a:r>
            <a:r>
              <a:rPr lang="pt-BR" sz="1700" dirty="0"/>
              <a:t> de </a:t>
            </a:r>
            <a:r>
              <a:rPr lang="pt-BR" sz="1700" dirty="0" err="1"/>
              <a:t>TCC’s</a:t>
            </a:r>
            <a:endParaRPr lang="pt-B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D7FFA6-00E9-4426-B67B-55133F6BF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12" y="2969939"/>
            <a:ext cx="1268418" cy="1194240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C587773-0F09-4EF4-987D-48DBBE256A64}"/>
              </a:ext>
            </a:extLst>
          </p:cNvPr>
          <p:cNvSpPr txBox="1">
            <a:spLocks/>
          </p:cNvSpPr>
          <p:nvPr/>
        </p:nvSpPr>
        <p:spPr>
          <a:xfrm>
            <a:off x="1946067" y="2804615"/>
            <a:ext cx="6112936" cy="17565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685793" rtl="0" eaLnBrk="1" latinLnBrk="0" hangingPunct="1">
              <a:lnSpc>
                <a:spcPct val="90000"/>
              </a:lnSpc>
              <a:spcBef>
                <a:spcPts val="1050"/>
              </a:spcBef>
              <a:buClr>
                <a:srgbClr val="00437B"/>
              </a:buClr>
              <a:buFontTx/>
              <a:buNone/>
              <a:defRPr lang="en-US" sz="1800" kern="1200" dirty="0">
                <a:solidFill>
                  <a:srgbClr val="00437B"/>
                </a:solidFill>
                <a:latin typeface="+mn-lt"/>
                <a:ea typeface="+mn-ea"/>
                <a:cs typeface="+mn-cs"/>
              </a:defRPr>
            </a:lvl1pPr>
            <a:lvl2pPr marL="514345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85724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20013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35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err="1"/>
              <a:t>Co-Orientação</a:t>
            </a:r>
            <a:r>
              <a:rPr lang="pt-BR" sz="1700" dirty="0"/>
              <a:t> de </a:t>
            </a:r>
            <a:r>
              <a:rPr lang="pt-BR" sz="1700" dirty="0" err="1"/>
              <a:t>IC’s</a:t>
            </a:r>
            <a:r>
              <a:rPr lang="pt-BR" sz="17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err="1"/>
              <a:t>Co-Orientação</a:t>
            </a:r>
            <a:r>
              <a:rPr lang="pt-BR" sz="1700" dirty="0"/>
              <a:t> de </a:t>
            </a:r>
            <a:r>
              <a:rPr lang="pt-BR" sz="1700" dirty="0" err="1"/>
              <a:t>TCC’s</a:t>
            </a:r>
            <a:r>
              <a:rPr lang="pt-BR" sz="1700" dirty="0"/>
              <a:t> e Metrados</a:t>
            </a:r>
          </a:p>
          <a:p>
            <a:pPr marL="799465" lvl="1" indent="-285750"/>
            <a:r>
              <a:rPr lang="pt-BR" sz="1700">
                <a:solidFill>
                  <a:srgbClr val="00437B"/>
                </a:solidFill>
                <a:ea typeface="Source Sans Pro"/>
              </a:rPr>
              <a:t>Artigos internacionais (IoTSMS-2025 - Lyon, France)</a:t>
            </a:r>
          </a:p>
          <a:p>
            <a:pPr marL="799465" lvl="1" indent="-285750"/>
            <a:r>
              <a:rPr lang="pt-BR" sz="1700" dirty="0">
                <a:solidFill>
                  <a:srgbClr val="00437B"/>
                </a:solidFill>
              </a:rPr>
              <a:t>Artigos publicados (ERAD/RS, </a:t>
            </a:r>
            <a:r>
              <a:rPr lang="pt-BR" sz="1700" dirty="0" err="1">
                <a:solidFill>
                  <a:srgbClr val="00437B"/>
                </a:solidFill>
              </a:rPr>
              <a:t>CotB</a:t>
            </a:r>
            <a:r>
              <a:rPr lang="pt-BR" sz="1700" dirty="0">
                <a:solidFill>
                  <a:srgbClr val="00437B"/>
                </a:solidFill>
              </a:rPr>
              <a:t>, Fusion, </a:t>
            </a:r>
            <a:r>
              <a:rPr lang="pt-BR" sz="1700" dirty="0" err="1">
                <a:solidFill>
                  <a:srgbClr val="00437B"/>
                </a:solidFill>
              </a:rPr>
              <a:t>etc</a:t>
            </a:r>
            <a:r>
              <a:rPr lang="pt-BR" sz="1700" dirty="0">
                <a:solidFill>
                  <a:srgbClr val="00437B"/>
                </a:solidFill>
              </a:rPr>
              <a:t>)</a:t>
            </a:r>
            <a:endParaRPr lang="pt-BR" sz="1700" dirty="0">
              <a:solidFill>
                <a:srgbClr val="00437B"/>
              </a:solidFill>
              <a:ea typeface="Source Sans Pro"/>
            </a:endParaRPr>
          </a:p>
          <a:p>
            <a:pPr marL="799465" lvl="1" indent="-285750"/>
            <a:r>
              <a:rPr lang="pt-BR" sz="1700" dirty="0">
                <a:solidFill>
                  <a:srgbClr val="00437B"/>
                </a:solidFill>
              </a:rPr>
              <a:t>Apresentações no HPCC Summit</a:t>
            </a:r>
            <a:endParaRPr lang="pt-BR" sz="1700" dirty="0">
              <a:solidFill>
                <a:srgbClr val="00437B"/>
              </a:solidFill>
              <a:ea typeface="Source Sans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/>
              <a:t>Compra de equipamentos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6183709-8E59-3CF3-7D68-CFAB8478336D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854FF2ED-D208-1401-F9D2-0DEC475CC5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5EF827D-600F-B136-DB8F-31F9D1A5593D}"/>
              </a:ext>
            </a:extLst>
          </p:cNvPr>
          <p:cNvCxnSpPr/>
          <p:nvPr/>
        </p:nvCxnSpPr>
        <p:spPr>
          <a:xfrm>
            <a:off x="156617" y="2702257"/>
            <a:ext cx="87963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314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88B7D-822B-AB2C-27BE-E81DACA69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F27807-A87B-70B7-C747-EA214ED02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1AA19F-37B5-8778-1E48-D594DCB1E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C90495-D226-F2D8-B238-08A8982BC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Universidades Brasileiras</a:t>
            </a:r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050CFF08-94FD-CC75-365D-BAEF69088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6067" y="1160561"/>
            <a:ext cx="5811260" cy="143978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/>
              <a:t>Cursos de Difusão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err="1"/>
              <a:t>Co-orientação</a:t>
            </a:r>
            <a:r>
              <a:rPr lang="pt-BR" sz="1700" dirty="0"/>
              <a:t> de </a:t>
            </a:r>
            <a:r>
              <a:rPr lang="pt-BR" sz="1700" dirty="0" err="1"/>
              <a:t>IC’s</a:t>
            </a:r>
            <a:r>
              <a:rPr lang="pt-BR" sz="1700" dirty="0"/>
              <a:t> (PIBIC)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err="1"/>
              <a:t>Co-Orientação</a:t>
            </a:r>
            <a:r>
              <a:rPr lang="pt-BR" sz="1700" dirty="0"/>
              <a:t> de </a:t>
            </a:r>
            <a:r>
              <a:rPr lang="pt-BR" sz="1700" dirty="0" err="1"/>
              <a:t>TCC’s</a:t>
            </a:r>
            <a:endParaRPr lang="pt-B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6A3E856-528B-E080-AE0C-12E5D56E3296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0419C992-2DB6-98AA-6C30-704E5AA0D6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pic>
        <p:nvPicPr>
          <p:cNvPr id="5" name="Picture 2" descr="Universidade Federal do Pará - UFPA: Saiu edital para mais de 150 vagas ...">
            <a:extLst>
              <a:ext uri="{FF2B5EF4-FFF2-40B4-BE49-F238E27FC236}">
                <a16:creationId xmlns:a16="http://schemas.microsoft.com/office/drawing/2014/main" id="{0546D172-EEDA-FAC0-0AA4-7A724A340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91" y="1160561"/>
            <a:ext cx="933082" cy="121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437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5DA0C1-FF71-45B5-809C-B3AD0B594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943D51-2BAF-492B-9C26-928A56C4C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6EE85E-C93D-4E52-9687-2335A96B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Universidades Estrangeiras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4A1146-B6BF-468D-82E1-BD5FCC15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5" y="1145622"/>
            <a:ext cx="1410205" cy="784328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DD559BF-2A63-4ACC-8A77-19B7574B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0014" y="1140079"/>
            <a:ext cx="6649379" cy="94959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Pesquisas de Doutorado</a:t>
            </a:r>
          </a:p>
          <a:p>
            <a:pPr marL="800095" lvl="1" indent="-285750"/>
            <a:r>
              <a:rPr lang="en-US" dirty="0">
                <a:solidFill>
                  <a:srgbClr val="00437B"/>
                </a:solidFill>
              </a:rPr>
              <a:t>Deep Learning, Machine Learning, Text Mining, Natural Language Processing</a:t>
            </a:r>
            <a:endParaRPr lang="pt-BR" dirty="0">
              <a:solidFill>
                <a:srgbClr val="00437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5825CF-8A2A-4AB2-8C15-63B59DA8A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5" y="2623667"/>
            <a:ext cx="1988367" cy="655739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C7F96FB9-AA78-4E2D-B11D-98317CB658CD}"/>
              </a:ext>
            </a:extLst>
          </p:cNvPr>
          <p:cNvSpPr txBox="1">
            <a:spLocks/>
          </p:cNvSpPr>
          <p:nvPr/>
        </p:nvSpPr>
        <p:spPr>
          <a:xfrm>
            <a:off x="2420014" y="2623667"/>
            <a:ext cx="6649379" cy="949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793" rtl="0" eaLnBrk="1" latinLnBrk="0" hangingPunct="1">
              <a:lnSpc>
                <a:spcPct val="90000"/>
              </a:lnSpc>
              <a:spcBef>
                <a:spcPts val="1050"/>
              </a:spcBef>
              <a:buClr>
                <a:srgbClr val="00437B"/>
              </a:buClr>
              <a:buFontTx/>
              <a:buNone/>
              <a:defRPr lang="en-US" sz="1800" kern="1200" dirty="0">
                <a:solidFill>
                  <a:srgbClr val="00437B"/>
                </a:solidFill>
                <a:latin typeface="+mn-lt"/>
                <a:ea typeface="+mn-ea"/>
                <a:cs typeface="+mn-cs"/>
              </a:defRPr>
            </a:lvl1pPr>
            <a:lvl2pPr marL="514345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85724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20013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35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Estagiários</a:t>
            </a:r>
            <a:endParaRPr lang="en-US" dirty="0"/>
          </a:p>
          <a:p>
            <a:pPr marL="800095" lvl="1" indent="-285750"/>
            <a:r>
              <a:rPr lang="en-US" dirty="0">
                <a:solidFill>
                  <a:srgbClr val="00437B"/>
                </a:solidFill>
              </a:rPr>
              <a:t>Machine Learning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191C9D7-E03D-49A8-548D-9BBF262352A7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8CE6AFCA-22A9-B7CE-E7E5-6B963039BE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15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6EF6E5-EEC1-41ED-B7D8-69EF879FF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05ADDE-8444-4BFD-8804-4B6D0C2E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C77650-31FB-4507-90CB-96AB7402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Projetos de Pesquisa, Mentorias e Parcerias Acadêmicas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80A557-2BB5-40A9-9050-FAC2F0448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Site:  </a:t>
            </a:r>
            <a:r>
              <a:rPr lang="pt-BR" dirty="0">
                <a:hlinkClick r:id="rId2"/>
              </a:rPr>
              <a:t>https://hpccsystems.com/community/academics</a:t>
            </a:r>
            <a:endParaRPr lang="pt-BR" dirty="0"/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Programa</a:t>
            </a:r>
            <a:r>
              <a:rPr lang="en-US" dirty="0"/>
              <a:t> de </a:t>
            </a:r>
            <a:r>
              <a:rPr lang="en-US" dirty="0" err="1"/>
              <a:t>Estágio</a:t>
            </a: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437B"/>
                </a:solidFill>
              </a:rPr>
              <a:t>Mentorias</a:t>
            </a:r>
            <a:r>
              <a:rPr lang="en-US" dirty="0">
                <a:solidFill>
                  <a:srgbClr val="00437B"/>
                </a:solidFill>
              </a:rPr>
              <a:t> </a:t>
            </a:r>
            <a:r>
              <a:rPr lang="en-US" dirty="0" err="1">
                <a:solidFill>
                  <a:srgbClr val="00437B"/>
                </a:solidFill>
              </a:rPr>
              <a:t>Acadêmicas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437B"/>
                </a:solidFill>
              </a:rPr>
              <a:t>Bolsas</a:t>
            </a:r>
            <a:r>
              <a:rPr lang="en-US" dirty="0">
                <a:solidFill>
                  <a:srgbClr val="00437B"/>
                </a:solidFill>
              </a:rPr>
              <a:t> de </a:t>
            </a:r>
            <a:r>
              <a:rPr lang="en-US" dirty="0" err="1">
                <a:solidFill>
                  <a:srgbClr val="00437B"/>
                </a:solidFill>
              </a:rPr>
              <a:t>Estudo</a:t>
            </a:r>
            <a:endParaRPr lang="en-US" dirty="0">
              <a:solidFill>
                <a:srgbClr val="00437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Publicações</a:t>
            </a:r>
            <a:r>
              <a:rPr lang="en-US" dirty="0"/>
              <a:t> </a:t>
            </a:r>
            <a:r>
              <a:rPr lang="en-US" dirty="0" err="1"/>
              <a:t>Acadêmicas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Treinamentos</a:t>
            </a:r>
            <a:endParaRPr lang="en-US" dirty="0"/>
          </a:p>
          <a:p>
            <a:pPr marL="285750" indent="-285750"/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99344A4-CC12-902A-2DD9-2334BEBEBC35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A6190F98-784F-6A34-1F6C-C34AB074D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279D857-B4A5-B68E-6B6B-14B1BE515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324" y="2886100"/>
            <a:ext cx="1681386" cy="167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81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977AD5-907B-4109-B60A-44C5EE350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595560-0A02-40A9-928D-8425D8BC0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CE6ACC-A3C1-47F9-8B39-B48EA925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Código Aberto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5203AC-6EAA-4E3E-89A0-1FE52268E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Github:  </a:t>
            </a:r>
            <a:r>
              <a:rPr lang="pt-BR" dirty="0">
                <a:hlinkClick r:id="rId2"/>
              </a:rPr>
              <a:t>https://github.com/hpcc-systems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Linguagem: C++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Repositório bastante ativo</a:t>
            </a:r>
          </a:p>
          <a:p>
            <a:pPr marL="800095" lvl="1" indent="-285750"/>
            <a:r>
              <a:rPr lang="pt-BR" dirty="0">
                <a:solidFill>
                  <a:srgbClr val="00437B"/>
                </a:solidFill>
              </a:rPr>
              <a:t>250+ </a:t>
            </a:r>
            <a:r>
              <a:rPr lang="pt-BR" dirty="0" err="1">
                <a:solidFill>
                  <a:srgbClr val="00437B"/>
                </a:solidFill>
              </a:rPr>
              <a:t>Commits</a:t>
            </a:r>
            <a:r>
              <a:rPr lang="pt-BR" dirty="0">
                <a:solidFill>
                  <a:srgbClr val="00437B"/>
                </a:solidFill>
              </a:rPr>
              <a:t> nos últimos 30 dias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Documentação</a:t>
            </a:r>
            <a:endParaRPr lang="en-US" dirty="0"/>
          </a:p>
          <a:p>
            <a:pPr marL="800095" lvl="1" indent="-285750"/>
            <a:r>
              <a:rPr lang="en-US" dirty="0" err="1">
                <a:solidFill>
                  <a:srgbClr val="00437B"/>
                </a:solidFill>
              </a:rPr>
              <a:t>Arquivos</a:t>
            </a:r>
            <a:r>
              <a:rPr lang="en-US" dirty="0">
                <a:solidFill>
                  <a:srgbClr val="00437B"/>
                </a:solidFill>
              </a:rPr>
              <a:t> README.md dentro do </a:t>
            </a:r>
            <a:r>
              <a:rPr lang="en-US" dirty="0" err="1">
                <a:solidFill>
                  <a:srgbClr val="00437B"/>
                </a:solidFill>
              </a:rPr>
              <a:t>repositório</a:t>
            </a:r>
            <a:endParaRPr lang="en-US" dirty="0">
              <a:solidFill>
                <a:srgbClr val="00437B"/>
              </a:solidFill>
            </a:endParaRPr>
          </a:p>
          <a:p>
            <a:pPr marL="800095" lvl="1" indent="-285750"/>
            <a:r>
              <a:rPr lang="en-US" dirty="0">
                <a:solidFill>
                  <a:srgbClr val="00437B"/>
                </a:solidFill>
              </a:rPr>
              <a:t>Site do HPCC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https://hpccsystems.com/training/documentation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Tickets</a:t>
            </a:r>
          </a:p>
          <a:p>
            <a:pPr marL="800095" lvl="1" indent="-285750"/>
            <a:r>
              <a:rPr lang="en-US" dirty="0">
                <a:hlinkClick r:id="rId4"/>
              </a:rPr>
              <a:t>https://track.hpccsystems.com/secure/Dashboard.jspa</a:t>
            </a:r>
            <a:endParaRPr lang="en-US" dirty="0"/>
          </a:p>
          <a:p>
            <a:pPr marL="800095" lvl="1" indent="-285750"/>
            <a:endParaRPr lang="en-US" dirty="0"/>
          </a:p>
          <a:p>
            <a:pPr lvl="1" indent="0">
              <a:buNone/>
            </a:pPr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840B851-1878-8A64-F17E-E37A454D6902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A7476AF6-49CD-DC04-363A-CECA9B0A6C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EAE13BE-1CFA-7875-F1B3-DDA62856A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6506" y="1341079"/>
            <a:ext cx="1681386" cy="167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99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69E1A-51EA-FA4B-5B3D-E83054288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01D9A6-CEAC-36C2-29BD-18B0C97AD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4F09-6DFA-DA89-70B0-E9A57025C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BB9682-31F4-E0DC-0CFE-322594567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Minicurso amanhã</a:t>
            </a:r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062A979-A6EB-665F-F949-2BD47F6D1BAF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28DE084A-DA50-E3BE-9802-2329DC457A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39475F2-431B-5ED7-407F-798484C6E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506" y="1341079"/>
            <a:ext cx="1681386" cy="1675112"/>
          </a:xfrm>
          <a:prstGeom prst="rect">
            <a:avLst/>
          </a:prstGeom>
        </p:spPr>
      </p:pic>
      <p:pic>
        <p:nvPicPr>
          <p:cNvPr id="5" name="Espaço Reservado para Conteúdo 4" descr="Texto, Carta&#10;&#10;O conteúdo gerado por IA pode estar incorreto.">
            <a:extLst>
              <a:ext uri="{FF2B5EF4-FFF2-40B4-BE49-F238E27FC236}">
                <a16:creationId xmlns:a16="http://schemas.microsoft.com/office/drawing/2014/main" id="{313BD8BD-8590-CF9D-2BF8-CB43B20C8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4014" y="952861"/>
            <a:ext cx="6807442" cy="40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85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4205E-69EA-43F7-888F-4905D7CD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6AC8BC-D82B-45A2-A082-382BBAB3F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EA4805-CF04-4E5D-AAFB-B563E1E5E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 Finais &amp; Perguntas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0A08A1-AF52-448B-90BF-6F95FC132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1204912"/>
            <a:ext cx="7743825" cy="273367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B84DD2A-5942-B8AA-18C6-22D11C4E4986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24B31149-C68F-FAF3-E751-80E9E0384B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45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7F5E04-2163-814F-99AE-55ACF6A5DFC9}" type="slidenum">
              <a:rPr lang="en-US" smtClean="0">
                <a:solidFill>
                  <a:srgbClr val="002060"/>
                </a:solidFill>
              </a:rPr>
              <a:pPr>
                <a:defRPr/>
              </a:pPr>
              <a:t>28</a:t>
            </a:fld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63105" y="1396766"/>
            <a:ext cx="6374774" cy="3505634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/>
            <a:r>
              <a:rPr lang="en-US" dirty="0">
                <a:hlinkClick r:id="rId3"/>
              </a:rPr>
              <a:t>Alysson.Oliveira@lexisnexisrisk.com</a:t>
            </a:r>
            <a:r>
              <a:rPr lang="en-US" dirty="0"/>
              <a:t> </a:t>
            </a:r>
          </a:p>
          <a:p>
            <a:endParaRPr lang="en-US" sz="105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>
                <a:hlinkClick r:id="rId4"/>
              </a:rPr>
              <a:t>Mauro.marques@lexisnexisrisk.com</a:t>
            </a:r>
            <a:r>
              <a:rPr lang="en-US" dirty="0"/>
              <a:t> </a:t>
            </a:r>
          </a:p>
          <a:p>
            <a:endParaRPr lang="en-US" sz="1125" dirty="0"/>
          </a:p>
          <a:p>
            <a:pPr marL="342897" lvl="1" indent="0">
              <a:buNone/>
            </a:pPr>
            <a:endParaRPr lang="en-US" dirty="0"/>
          </a:p>
          <a:p>
            <a:pPr marL="342897" lvl="1" indent="0">
              <a:buNone/>
            </a:pPr>
            <a:endParaRPr lang="en-US" dirty="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D9856A4-902B-4CE5-91C4-C7397386D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D7CC1F9-A98A-4FEF-BB44-36C391C8A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2" y="192298"/>
            <a:ext cx="8635477" cy="655739"/>
          </a:xfrm>
        </p:spPr>
        <p:txBody>
          <a:bodyPr/>
          <a:lstStyle/>
          <a:p>
            <a:r>
              <a:rPr lang="en-US" dirty="0" err="1"/>
              <a:t>Contato</a:t>
            </a:r>
            <a:endParaRPr lang="en-US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2F70452-4BBD-64D7-B792-25EF2B0CFA8E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EFD8886-33E0-B63C-5CCC-29BFAAE699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pic>
        <p:nvPicPr>
          <p:cNvPr id="10" name="Imagem 9" descr="Homem com óculos de grau e terno&#10;&#10;Descrição gerada automaticamente">
            <a:extLst>
              <a:ext uri="{FF2B5EF4-FFF2-40B4-BE49-F238E27FC236}">
                <a16:creationId xmlns:a16="http://schemas.microsoft.com/office/drawing/2014/main" id="{6AADAA9A-11F6-CFCD-210A-7122383D3B1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6"/>
          <a:stretch/>
        </p:blipFill>
        <p:spPr>
          <a:xfrm>
            <a:off x="6097167" y="2888542"/>
            <a:ext cx="1594620" cy="1499019"/>
          </a:xfrm>
          <a:prstGeom prst="rect">
            <a:avLst/>
          </a:prstGeom>
        </p:spPr>
      </p:pic>
      <p:pic>
        <p:nvPicPr>
          <p:cNvPr id="6" name="Imagem 5" descr="Menino com terno e gravata&#10;&#10;Descrição gerada automaticamente">
            <a:extLst>
              <a:ext uri="{FF2B5EF4-FFF2-40B4-BE49-F238E27FC236}">
                <a16:creationId xmlns:a16="http://schemas.microsoft.com/office/drawing/2014/main" id="{4D780F56-384D-3DDD-A7ED-936A1531994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8"/>
          <a:stretch/>
        </p:blipFill>
        <p:spPr>
          <a:xfrm>
            <a:off x="6097167" y="1118780"/>
            <a:ext cx="1594620" cy="149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90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78625F2-D0D8-BB9D-7267-52FED9A0A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71422C-50E1-D0FA-8D41-B3C33357F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3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68DA5F-88A6-8229-560A-4F74451B8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HPCC Systems: Ativos e Clientes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E4CE721-541E-09DE-E9A7-239447DC1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58" y="1476222"/>
            <a:ext cx="5258534" cy="219105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4A61ACC-C0ED-BD45-3298-10513D0670E3}"/>
              </a:ext>
            </a:extLst>
          </p:cNvPr>
          <p:cNvSpPr txBox="1"/>
          <p:nvPr/>
        </p:nvSpPr>
        <p:spPr>
          <a:xfrm>
            <a:off x="250031" y="100369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437B"/>
                </a:solidFill>
              </a:rPr>
              <a:t>12 </a:t>
            </a:r>
            <a:r>
              <a:rPr lang="pt-BR" dirty="0" err="1">
                <a:solidFill>
                  <a:srgbClr val="00437B"/>
                </a:solidFill>
              </a:rPr>
              <a:t>petabytes</a:t>
            </a:r>
            <a:r>
              <a:rPr lang="pt-BR" dirty="0">
                <a:solidFill>
                  <a:srgbClr val="00437B"/>
                </a:solidFill>
              </a:rPr>
              <a:t> de dados públicos e privados</a:t>
            </a:r>
          </a:p>
        </p:txBody>
      </p:sp>
    </p:spTree>
    <p:extLst>
      <p:ext uri="{BB962C8B-B14F-4D97-AF65-F5344CB8AC3E}">
        <p14:creationId xmlns:p14="http://schemas.microsoft.com/office/powerpoint/2010/main" val="329559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E30E9-56DE-F7F3-6484-0703E0F63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0E8532B-D06C-8420-FC86-2FAC6ADBD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00437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00437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437B"/>
                </a:solidFill>
              </a:rPr>
              <a:t>270+ milhões de transações por hora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00437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437B"/>
                </a:solidFill>
              </a:rPr>
              <a:t>Clientes em mais de 180 países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00437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437B"/>
                </a:solidFill>
              </a:rPr>
              <a:t>84% dos integrantes da Fortune 500</a:t>
            </a:r>
          </a:p>
          <a:p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7B1F832-F132-5A46-ADEE-C642EF16DC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437B"/>
                </a:solidFill>
              </a:rPr>
              <a:t>9 dos 10 maiores bancos do mundo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00437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437B"/>
                </a:solidFill>
              </a:rPr>
              <a:t>100% dos 50 maiores bancos americanos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00437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437B"/>
                </a:solidFill>
              </a:rPr>
              <a:t>98 das 100 maiores seguradoras do mundo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00437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437B"/>
                </a:solidFill>
              </a:rPr>
              <a:t>Mais de 7500 órgãos governamentais: locais, estaduais e federais</a:t>
            </a:r>
          </a:p>
          <a:p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E7E800-5478-46AA-027B-AC522B48F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BD149BC-5D57-2E36-8DAF-F336F523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4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AF93E-94A1-28E5-81CA-C0FDBBF9F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HPCC Systems: Ativos e Clientes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D8AF17-1825-278E-12FE-61BDFB924BAC}"/>
              </a:ext>
            </a:extLst>
          </p:cNvPr>
          <p:cNvSpPr txBox="1"/>
          <p:nvPr/>
        </p:nvSpPr>
        <p:spPr>
          <a:xfrm>
            <a:off x="250031" y="100369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437B"/>
                </a:solidFill>
              </a:rPr>
              <a:t>12 </a:t>
            </a:r>
            <a:r>
              <a:rPr lang="pt-BR" dirty="0" err="1">
                <a:solidFill>
                  <a:srgbClr val="00437B"/>
                </a:solidFill>
              </a:rPr>
              <a:t>petabytes</a:t>
            </a:r>
            <a:r>
              <a:rPr lang="pt-BR" dirty="0">
                <a:solidFill>
                  <a:srgbClr val="00437B"/>
                </a:solidFill>
              </a:rPr>
              <a:t> de dados públicos e privados</a:t>
            </a:r>
          </a:p>
        </p:txBody>
      </p:sp>
    </p:spTree>
    <p:extLst>
      <p:ext uri="{BB962C8B-B14F-4D97-AF65-F5344CB8AC3E}">
        <p14:creationId xmlns:p14="http://schemas.microsoft.com/office/powerpoint/2010/main" val="409664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DCA5-4BAB-4346-B7B9-73579293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LexisNexis Risk Solutions</a:t>
            </a:r>
            <a:br>
              <a:rPr lang="en-US" dirty="0"/>
            </a:b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F9AF9-4E91-4305-B60F-35200D53B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5</a:t>
            </a:fld>
            <a:endParaRPr lang="en-US" dirty="0"/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629394BF-1F98-4247-B248-372D21CD3B53}"/>
              </a:ext>
            </a:extLst>
          </p:cNvPr>
          <p:cNvSpPr txBox="1">
            <a:spLocks/>
          </p:cNvSpPr>
          <p:nvPr/>
        </p:nvSpPr>
        <p:spPr>
          <a:xfrm>
            <a:off x="4476499" y="895322"/>
            <a:ext cx="4442799" cy="3352856"/>
          </a:xfrm>
          <a:prstGeom prst="rect">
            <a:avLst/>
          </a:prstGeom>
        </p:spPr>
        <p:txBody>
          <a:bodyPr lIns="0" rIns="0" numCol="1" spcCol="45720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rgbClr val="E1272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42900">
              <a:spcBef>
                <a:spcPts val="836"/>
              </a:spcBef>
              <a:spcAft>
                <a:spcPts val="209"/>
              </a:spcAft>
              <a:buClrTx/>
              <a:buNone/>
              <a:defRPr/>
            </a:pPr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Área de atuação</a:t>
            </a:r>
          </a:p>
          <a:p>
            <a:pPr marL="0" indent="0" algn="just">
              <a:lnSpc>
                <a:spcPct val="105000"/>
              </a:lnSpc>
              <a:spcBef>
                <a:spcPts val="0"/>
              </a:spcBef>
              <a:spcAft>
                <a:spcPts val="836"/>
              </a:spcAft>
              <a:buClrTx/>
              <a:buNone/>
            </a:pPr>
            <a:r>
              <a:rPr lang="pt-BR" sz="976" dirty="0">
                <a:solidFill>
                  <a:schemeClr val="tx1">
                    <a:lumMod val="75000"/>
                    <a:lumOff val="25000"/>
                  </a:schemeClr>
                </a:solidFill>
                <a:ea typeface="Source Sans Pro" panose="020B0503030403020204" pitchFamily="34" charset="0"/>
              </a:rPr>
              <a:t>Análise de dados para organizações que buscam gerenciar riscos, encontrar oportunidades e melhorar seus resultados. Sediada em Atlanta, Geórgia, a LexisNexis Risk Solutions tem mais de 11.000 funcionários ao redor do mundo.</a:t>
            </a:r>
            <a:endParaRPr lang="en-US" sz="976" dirty="0">
              <a:solidFill>
                <a:schemeClr val="tx1">
                  <a:lumMod val="75000"/>
                  <a:lumOff val="25000"/>
                </a:schemeClr>
              </a:solidFill>
              <a:ea typeface="Source Sans Pro" panose="020B0503030403020204" pitchFamily="34" charset="0"/>
            </a:endParaRPr>
          </a:p>
          <a:p>
            <a:pPr marL="0" indent="0" defTabSz="342900">
              <a:spcBef>
                <a:spcPts val="836"/>
              </a:spcBef>
              <a:spcAft>
                <a:spcPts val="209"/>
              </a:spcAft>
              <a:buClrTx/>
              <a:buNone/>
              <a:defRPr/>
            </a:pPr>
            <a:endParaRPr lang="en-US" sz="2100" dirty="0">
              <a:solidFill>
                <a:schemeClr val="accent2">
                  <a:lumMod val="7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0" indent="0" defTabSz="342900">
              <a:spcBef>
                <a:spcPts val="836"/>
              </a:spcBef>
              <a:spcAft>
                <a:spcPts val="209"/>
              </a:spcAft>
              <a:buClrTx/>
              <a:buNone/>
              <a:defRPr/>
            </a:pPr>
            <a:r>
              <a:rPr lang="en-US" sz="2100" dirty="0" err="1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Tecnologia</a:t>
            </a:r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de </a:t>
            </a:r>
            <a:r>
              <a:rPr lang="en-US" sz="2100" dirty="0" err="1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código</a:t>
            </a:r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</a:t>
            </a:r>
            <a:r>
              <a:rPr lang="en-US" sz="2100" dirty="0" err="1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aberto</a:t>
            </a:r>
            <a:endParaRPr lang="en-US" sz="2100" dirty="0">
              <a:solidFill>
                <a:schemeClr val="accent2">
                  <a:lumMod val="7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836"/>
              </a:spcAft>
              <a:buClrTx/>
              <a:buNone/>
            </a:pPr>
            <a:r>
              <a:rPr lang="pt-BR" sz="976" dirty="0">
                <a:solidFill>
                  <a:schemeClr val="tx1">
                    <a:lumMod val="75000"/>
                    <a:lumOff val="25000"/>
                  </a:schemeClr>
                </a:solidFill>
                <a:ea typeface="Source Sans Pro" panose="020B0503030403020204" pitchFamily="34" charset="0"/>
              </a:rPr>
              <a:t>Plataforma de computação de Big Data de código aberto chamada HPCC Systems com vastos ativos de dados para proporcionar inteligência de decisão para clientes.</a:t>
            </a:r>
            <a:endParaRPr lang="en-US" sz="976" dirty="0">
              <a:solidFill>
                <a:schemeClr val="tx1">
                  <a:lumMod val="75000"/>
                  <a:lumOff val="25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6" name="Rounded Rectangle 27">
            <a:extLst>
              <a:ext uri="{FF2B5EF4-FFF2-40B4-BE49-F238E27FC236}">
                <a16:creationId xmlns:a16="http://schemas.microsoft.com/office/drawing/2014/main" id="{91781F7E-DB28-48DB-8609-B7A572DA3954}"/>
              </a:ext>
            </a:extLst>
          </p:cNvPr>
          <p:cNvSpPr/>
          <p:nvPr/>
        </p:nvSpPr>
        <p:spPr>
          <a:xfrm>
            <a:off x="1739679" y="1983322"/>
            <a:ext cx="3052287" cy="4153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620" dirty="0">
              <a:solidFill>
                <a:schemeClr val="tx1"/>
              </a:solidFill>
            </a:endParaRPr>
          </a:p>
        </p:txBody>
      </p:sp>
      <p:sp>
        <p:nvSpPr>
          <p:cNvPr id="7" name="Rounded Rectangle 28">
            <a:extLst>
              <a:ext uri="{FF2B5EF4-FFF2-40B4-BE49-F238E27FC236}">
                <a16:creationId xmlns:a16="http://schemas.microsoft.com/office/drawing/2014/main" id="{4A52E74F-32BF-4B98-BCA0-F87B87B79172}"/>
              </a:ext>
            </a:extLst>
          </p:cNvPr>
          <p:cNvSpPr/>
          <p:nvPr/>
        </p:nvSpPr>
        <p:spPr>
          <a:xfrm>
            <a:off x="2118371" y="1594696"/>
            <a:ext cx="2458062" cy="7766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620" dirty="0">
              <a:solidFill>
                <a:schemeClr val="tx1"/>
              </a:solidFill>
            </a:endParaRPr>
          </a:p>
        </p:txBody>
      </p:sp>
      <p:sp>
        <p:nvSpPr>
          <p:cNvPr id="8" name="Rounded Rectangle 29">
            <a:extLst>
              <a:ext uri="{FF2B5EF4-FFF2-40B4-BE49-F238E27FC236}">
                <a16:creationId xmlns:a16="http://schemas.microsoft.com/office/drawing/2014/main" id="{F62A7029-F5DC-43A9-A9F2-1680F49D09A7}"/>
              </a:ext>
            </a:extLst>
          </p:cNvPr>
          <p:cNvSpPr/>
          <p:nvPr/>
        </p:nvSpPr>
        <p:spPr>
          <a:xfrm>
            <a:off x="1414556" y="2275792"/>
            <a:ext cx="3052287" cy="4153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620" dirty="0">
              <a:solidFill>
                <a:schemeClr val="tx1"/>
              </a:solidFill>
            </a:endParaRPr>
          </a:p>
        </p:txBody>
      </p:sp>
      <p:sp>
        <p:nvSpPr>
          <p:cNvPr id="9" name="Rounded Rectangle 30">
            <a:extLst>
              <a:ext uri="{FF2B5EF4-FFF2-40B4-BE49-F238E27FC236}">
                <a16:creationId xmlns:a16="http://schemas.microsoft.com/office/drawing/2014/main" id="{F30EF457-1B03-4DB3-9F35-C35F64ADE17B}"/>
              </a:ext>
            </a:extLst>
          </p:cNvPr>
          <p:cNvSpPr/>
          <p:nvPr/>
        </p:nvSpPr>
        <p:spPr>
          <a:xfrm>
            <a:off x="2130325" y="1481774"/>
            <a:ext cx="2458062" cy="7766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620" dirty="0">
              <a:solidFill>
                <a:schemeClr val="tx1"/>
              </a:solidFill>
            </a:endParaRPr>
          </a:p>
        </p:txBody>
      </p:sp>
      <p:sp>
        <p:nvSpPr>
          <p:cNvPr id="10" name="Rounded Rectangle 48">
            <a:extLst>
              <a:ext uri="{FF2B5EF4-FFF2-40B4-BE49-F238E27FC236}">
                <a16:creationId xmlns:a16="http://schemas.microsoft.com/office/drawing/2014/main" id="{55ED8208-F5AC-4686-8429-830D04D41F52}"/>
              </a:ext>
            </a:extLst>
          </p:cNvPr>
          <p:cNvSpPr/>
          <p:nvPr/>
        </p:nvSpPr>
        <p:spPr>
          <a:xfrm>
            <a:off x="2277704" y="1073342"/>
            <a:ext cx="2458062" cy="7766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62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B432DC-27FC-441C-89B2-D695C1DB9A09}"/>
              </a:ext>
            </a:extLst>
          </p:cNvPr>
          <p:cNvSpPr txBox="1"/>
          <p:nvPr/>
        </p:nvSpPr>
        <p:spPr>
          <a:xfrm>
            <a:off x="795832" y="1094314"/>
            <a:ext cx="3761082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836"/>
              </a:spcBef>
              <a:spcAft>
                <a:spcPts val="209"/>
              </a:spcAft>
              <a:defRPr/>
            </a:pPr>
            <a:r>
              <a:rPr lang="pt-BR" sz="2100" dirty="0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Estrutura no Brasil</a:t>
            </a:r>
            <a:endParaRPr lang="en-US" sz="2100" dirty="0">
              <a:solidFill>
                <a:schemeClr val="accent2">
                  <a:lumMod val="7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1184C3-9C27-434B-AFB0-39914B4C3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77" y="1535164"/>
            <a:ext cx="4045104" cy="27171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C79103-0F72-4753-B33E-538A37EB74CA}"/>
              </a:ext>
            </a:extLst>
          </p:cNvPr>
          <p:cNvSpPr txBox="1"/>
          <p:nvPr/>
        </p:nvSpPr>
        <p:spPr>
          <a:xfrm>
            <a:off x="865919" y="1957826"/>
            <a:ext cx="18649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20" b="1" dirty="0">
                <a:solidFill>
                  <a:schemeClr val="bg1"/>
                </a:solidFill>
              </a:rPr>
              <a:t>Barueri</a:t>
            </a:r>
          </a:p>
          <a:p>
            <a:pPr algn="ctr"/>
            <a:endParaRPr lang="pt-BR" sz="126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C61B5E-E737-4AB9-B769-DC813373AFA8}"/>
              </a:ext>
            </a:extLst>
          </p:cNvPr>
          <p:cNvSpPr txBox="1"/>
          <p:nvPr/>
        </p:nvSpPr>
        <p:spPr>
          <a:xfrm>
            <a:off x="2014878" y="2775790"/>
            <a:ext cx="134447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20" b="1" dirty="0">
                <a:solidFill>
                  <a:schemeClr val="bg1"/>
                </a:solidFill>
              </a:rPr>
              <a:t>São Paulo</a:t>
            </a:r>
          </a:p>
          <a:p>
            <a:pPr algn="ctr"/>
            <a:endParaRPr lang="en-US" sz="126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1FCC36-6B56-48AC-839A-38524A6A07A7}"/>
              </a:ext>
            </a:extLst>
          </p:cNvPr>
          <p:cNvSpPr txBox="1"/>
          <p:nvPr/>
        </p:nvSpPr>
        <p:spPr>
          <a:xfrm>
            <a:off x="252415" y="3064882"/>
            <a:ext cx="134301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60" b="1" dirty="0"/>
              <a:t>Remotos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39305798-887A-4DDB-80CE-5D29ACBA4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5490FDC-862C-91AF-8ADF-F035BA9DAFAD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DEC9F473-691D-AD82-60BB-DADCDD3425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0FE3EB58-0474-BB1D-52D4-3C34C9EF9CAC}"/>
              </a:ext>
            </a:extLst>
          </p:cNvPr>
          <p:cNvSpPr txBox="1"/>
          <p:nvPr/>
        </p:nvSpPr>
        <p:spPr>
          <a:xfrm>
            <a:off x="337077" y="4186709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Total de 140 colaboradores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4995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>
            <a:extLst>
              <a:ext uri="{FF2B5EF4-FFF2-40B4-BE49-F238E27FC236}">
                <a16:creationId xmlns:a16="http://schemas.microsoft.com/office/drawing/2014/main" id="{7EE2EF3F-266E-4EF9-908B-4C50D875D96B}"/>
              </a:ext>
            </a:extLst>
          </p:cNvPr>
          <p:cNvSpPr/>
          <p:nvPr/>
        </p:nvSpPr>
        <p:spPr>
          <a:xfrm>
            <a:off x="6419877" y="1314521"/>
            <a:ext cx="630787" cy="6307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DC3FC8D1-F553-4039-9546-6025A66A1CE4}"/>
              </a:ext>
            </a:extLst>
          </p:cNvPr>
          <p:cNvSpPr>
            <a:spLocks noEditPoints="1"/>
          </p:cNvSpPr>
          <p:nvPr/>
        </p:nvSpPr>
        <p:spPr bwMode="auto">
          <a:xfrm>
            <a:off x="6548129" y="1439506"/>
            <a:ext cx="403622" cy="402431"/>
          </a:xfrm>
          <a:custGeom>
            <a:avLst/>
            <a:gdLst>
              <a:gd name="T0" fmla="*/ 4459 w 9170"/>
              <a:gd name="T1" fmla="*/ 2680 h 9169"/>
              <a:gd name="T2" fmla="*/ 5570 w 9170"/>
              <a:gd name="T3" fmla="*/ 2900 h 9169"/>
              <a:gd name="T4" fmla="*/ 7237 w 9170"/>
              <a:gd name="T5" fmla="*/ 1392 h 9169"/>
              <a:gd name="T6" fmla="*/ 7184 w 9170"/>
              <a:gd name="T7" fmla="*/ 808 h 9169"/>
              <a:gd name="T8" fmla="*/ 3572 w 9170"/>
              <a:gd name="T9" fmla="*/ 115 h 9169"/>
              <a:gd name="T10" fmla="*/ 3306 w 9170"/>
              <a:gd name="T11" fmla="*/ 637 h 9169"/>
              <a:gd name="T12" fmla="*/ 6353 w 9170"/>
              <a:gd name="T13" fmla="*/ 1196 h 9169"/>
              <a:gd name="T14" fmla="*/ 4684 w 9170"/>
              <a:gd name="T15" fmla="*/ 1913 h 9169"/>
              <a:gd name="T16" fmla="*/ 6353 w 9170"/>
              <a:gd name="T17" fmla="*/ 1196 h 9169"/>
              <a:gd name="T18" fmla="*/ 3234 w 9170"/>
              <a:gd name="T19" fmla="*/ 3234 h 9169"/>
              <a:gd name="T20" fmla="*/ 3382 w 9170"/>
              <a:gd name="T21" fmla="*/ 2751 h 9169"/>
              <a:gd name="T22" fmla="*/ 2362 w 9170"/>
              <a:gd name="T23" fmla="*/ 720 h 9169"/>
              <a:gd name="T24" fmla="*/ 1343 w 9170"/>
              <a:gd name="T25" fmla="*/ 1343 h 9169"/>
              <a:gd name="T26" fmla="*/ 521 w 9170"/>
              <a:gd name="T27" fmla="*/ 6709 h 9169"/>
              <a:gd name="T28" fmla="*/ 859 w 9170"/>
              <a:gd name="T29" fmla="*/ 6914 h 9169"/>
              <a:gd name="T30" fmla="*/ 2648 w 9170"/>
              <a:gd name="T31" fmla="*/ 5614 h 9169"/>
              <a:gd name="T32" fmla="*/ 1976 w 9170"/>
              <a:gd name="T33" fmla="*/ 5170 h 9169"/>
              <a:gd name="T34" fmla="*/ 1883 w 9170"/>
              <a:gd name="T35" fmla="*/ 1883 h 9169"/>
              <a:gd name="T36" fmla="*/ 2579 w 9170"/>
              <a:gd name="T37" fmla="*/ 2816 h 9169"/>
              <a:gd name="T38" fmla="*/ 8361 w 9170"/>
              <a:gd name="T39" fmla="*/ 1985 h 9169"/>
              <a:gd name="T40" fmla="*/ 7777 w 9170"/>
              <a:gd name="T41" fmla="*/ 1932 h 9169"/>
              <a:gd name="T42" fmla="*/ 6307 w 9170"/>
              <a:gd name="T43" fmla="*/ 3765 h 9169"/>
              <a:gd name="T44" fmla="*/ 4585 w 9170"/>
              <a:gd name="T45" fmla="*/ 6493 h 9169"/>
              <a:gd name="T46" fmla="*/ 3117 w 9170"/>
              <a:gd name="T47" fmla="*/ 6217 h 9169"/>
              <a:gd name="T48" fmla="*/ 1420 w 9170"/>
              <a:gd name="T49" fmla="*/ 7722 h 9169"/>
              <a:gd name="T50" fmla="*/ 4584 w 9170"/>
              <a:gd name="T51" fmla="*/ 9169 h 9169"/>
              <a:gd name="T52" fmla="*/ 9169 w 9170"/>
              <a:gd name="T53" fmla="*/ 4585 h 9169"/>
              <a:gd name="T54" fmla="*/ 7285 w 9170"/>
              <a:gd name="T55" fmla="*/ 7285 h 9169"/>
              <a:gd name="T56" fmla="*/ 2421 w 9170"/>
              <a:gd name="T57" fmla="*/ 7734 h 9169"/>
              <a:gd name="T58" fmla="*/ 4585 w 9170"/>
              <a:gd name="T59" fmla="*/ 7257 h 9169"/>
              <a:gd name="T60" fmla="*/ 7102 w 9170"/>
              <a:gd name="T61" fmla="*/ 3688 h 9169"/>
              <a:gd name="T62" fmla="*/ 7285 w 9170"/>
              <a:gd name="T63" fmla="*/ 7285 h 9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170" h="9169">
                <a:moveTo>
                  <a:pt x="4081" y="2449"/>
                </a:moveTo>
                <a:cubicBezTo>
                  <a:pt x="4146" y="2598"/>
                  <a:pt x="4299" y="2691"/>
                  <a:pt x="4459" y="2680"/>
                </a:cubicBezTo>
                <a:cubicBezTo>
                  <a:pt x="4788" y="2657"/>
                  <a:pt x="5110" y="2719"/>
                  <a:pt x="5404" y="2862"/>
                </a:cubicBezTo>
                <a:cubicBezTo>
                  <a:pt x="5457" y="2887"/>
                  <a:pt x="5514" y="2900"/>
                  <a:pt x="5570" y="2900"/>
                </a:cubicBezTo>
                <a:cubicBezTo>
                  <a:pt x="5669" y="2900"/>
                  <a:pt x="5767" y="2861"/>
                  <a:pt x="5840" y="2788"/>
                </a:cubicBezTo>
                <a:cubicBezTo>
                  <a:pt x="7237" y="1392"/>
                  <a:pt x="7237" y="1392"/>
                  <a:pt x="7237" y="1392"/>
                </a:cubicBezTo>
                <a:cubicBezTo>
                  <a:pt x="7317" y="1312"/>
                  <a:pt x="7357" y="1200"/>
                  <a:pt x="7347" y="1087"/>
                </a:cubicBezTo>
                <a:cubicBezTo>
                  <a:pt x="7337" y="975"/>
                  <a:pt x="7277" y="872"/>
                  <a:pt x="7184" y="808"/>
                </a:cubicBezTo>
                <a:cubicBezTo>
                  <a:pt x="6421" y="280"/>
                  <a:pt x="5506" y="1"/>
                  <a:pt x="4586" y="1"/>
                </a:cubicBezTo>
                <a:cubicBezTo>
                  <a:pt x="4247" y="0"/>
                  <a:pt x="3906" y="38"/>
                  <a:pt x="3572" y="115"/>
                </a:cubicBezTo>
                <a:cubicBezTo>
                  <a:pt x="3462" y="140"/>
                  <a:pt x="3368" y="213"/>
                  <a:pt x="3317" y="313"/>
                </a:cubicBezTo>
                <a:cubicBezTo>
                  <a:pt x="3266" y="414"/>
                  <a:pt x="3262" y="533"/>
                  <a:pt x="3306" y="637"/>
                </a:cubicBezTo>
                <a:lnTo>
                  <a:pt x="4081" y="2449"/>
                </a:lnTo>
                <a:close/>
                <a:moveTo>
                  <a:pt x="6353" y="1196"/>
                </a:moveTo>
                <a:cubicBezTo>
                  <a:pt x="5481" y="2067"/>
                  <a:pt x="5481" y="2067"/>
                  <a:pt x="5481" y="2067"/>
                </a:cubicBezTo>
                <a:cubicBezTo>
                  <a:pt x="5226" y="1975"/>
                  <a:pt x="4955" y="1923"/>
                  <a:pt x="4684" y="1913"/>
                </a:cubicBezTo>
                <a:cubicBezTo>
                  <a:pt x="4200" y="784"/>
                  <a:pt x="4200" y="784"/>
                  <a:pt x="4200" y="784"/>
                </a:cubicBezTo>
                <a:cubicBezTo>
                  <a:pt x="4946" y="706"/>
                  <a:pt x="5698" y="852"/>
                  <a:pt x="6353" y="1196"/>
                </a:cubicBezTo>
                <a:close/>
                <a:moveTo>
                  <a:pt x="2775" y="5192"/>
                </a:moveTo>
                <a:cubicBezTo>
                  <a:pt x="2542" y="4500"/>
                  <a:pt x="2718" y="3750"/>
                  <a:pt x="3234" y="3234"/>
                </a:cubicBezTo>
                <a:cubicBezTo>
                  <a:pt x="3247" y="3221"/>
                  <a:pt x="3259" y="3208"/>
                  <a:pt x="3273" y="3197"/>
                </a:cubicBezTo>
                <a:cubicBezTo>
                  <a:pt x="3405" y="3089"/>
                  <a:pt x="3449" y="2907"/>
                  <a:pt x="3382" y="2751"/>
                </a:cubicBezTo>
                <a:cubicBezTo>
                  <a:pt x="2604" y="936"/>
                  <a:pt x="2604" y="936"/>
                  <a:pt x="2604" y="936"/>
                </a:cubicBezTo>
                <a:cubicBezTo>
                  <a:pt x="2559" y="831"/>
                  <a:pt x="2471" y="752"/>
                  <a:pt x="2362" y="720"/>
                </a:cubicBezTo>
                <a:cubicBezTo>
                  <a:pt x="2252" y="688"/>
                  <a:pt x="2135" y="706"/>
                  <a:pt x="2041" y="769"/>
                </a:cubicBezTo>
                <a:cubicBezTo>
                  <a:pt x="1792" y="936"/>
                  <a:pt x="1557" y="1129"/>
                  <a:pt x="1343" y="1343"/>
                </a:cubicBezTo>
                <a:cubicBezTo>
                  <a:pt x="456" y="2229"/>
                  <a:pt x="0" y="3398"/>
                  <a:pt x="1" y="4585"/>
                </a:cubicBezTo>
                <a:cubicBezTo>
                  <a:pt x="2" y="5306"/>
                  <a:pt x="168" y="6034"/>
                  <a:pt x="521" y="6709"/>
                </a:cubicBezTo>
                <a:cubicBezTo>
                  <a:pt x="574" y="6809"/>
                  <a:pt x="668" y="6881"/>
                  <a:pt x="779" y="6905"/>
                </a:cubicBezTo>
                <a:cubicBezTo>
                  <a:pt x="806" y="6911"/>
                  <a:pt x="833" y="6914"/>
                  <a:pt x="859" y="6914"/>
                </a:cubicBezTo>
                <a:cubicBezTo>
                  <a:pt x="944" y="6914"/>
                  <a:pt x="1027" y="6886"/>
                  <a:pt x="1095" y="6832"/>
                </a:cubicBezTo>
                <a:cubicBezTo>
                  <a:pt x="2648" y="5614"/>
                  <a:pt x="2648" y="5614"/>
                  <a:pt x="2648" y="5614"/>
                </a:cubicBezTo>
                <a:cubicBezTo>
                  <a:pt x="2775" y="5515"/>
                  <a:pt x="2826" y="5345"/>
                  <a:pt x="2775" y="5192"/>
                </a:cubicBezTo>
                <a:close/>
                <a:moveTo>
                  <a:pt x="1976" y="5170"/>
                </a:moveTo>
                <a:cubicBezTo>
                  <a:pt x="1007" y="5930"/>
                  <a:pt x="1007" y="5930"/>
                  <a:pt x="1007" y="5930"/>
                </a:cubicBezTo>
                <a:cubicBezTo>
                  <a:pt x="479" y="4538"/>
                  <a:pt x="806" y="2960"/>
                  <a:pt x="1883" y="1883"/>
                </a:cubicBezTo>
                <a:cubicBezTo>
                  <a:pt x="1951" y="1815"/>
                  <a:pt x="2022" y="1749"/>
                  <a:pt x="2095" y="1686"/>
                </a:cubicBezTo>
                <a:cubicBezTo>
                  <a:pt x="2579" y="2816"/>
                  <a:pt x="2579" y="2816"/>
                  <a:pt x="2579" y="2816"/>
                </a:cubicBezTo>
                <a:cubicBezTo>
                  <a:pt x="2007" y="3463"/>
                  <a:pt x="1786" y="4333"/>
                  <a:pt x="1976" y="5170"/>
                </a:cubicBezTo>
                <a:close/>
                <a:moveTo>
                  <a:pt x="8361" y="1985"/>
                </a:moveTo>
                <a:cubicBezTo>
                  <a:pt x="8297" y="1892"/>
                  <a:pt x="8195" y="1832"/>
                  <a:pt x="8081" y="1821"/>
                </a:cubicBezTo>
                <a:cubicBezTo>
                  <a:pt x="7970" y="1812"/>
                  <a:pt x="7857" y="1852"/>
                  <a:pt x="7777" y="1932"/>
                </a:cubicBezTo>
                <a:cubicBezTo>
                  <a:pt x="6381" y="3329"/>
                  <a:pt x="6381" y="3329"/>
                  <a:pt x="6381" y="3329"/>
                </a:cubicBezTo>
                <a:cubicBezTo>
                  <a:pt x="6266" y="3443"/>
                  <a:pt x="6236" y="3619"/>
                  <a:pt x="6307" y="3765"/>
                </a:cubicBezTo>
                <a:cubicBezTo>
                  <a:pt x="6657" y="4490"/>
                  <a:pt x="6508" y="5362"/>
                  <a:pt x="5936" y="5935"/>
                </a:cubicBezTo>
                <a:cubicBezTo>
                  <a:pt x="5575" y="6295"/>
                  <a:pt x="5095" y="6493"/>
                  <a:pt x="4585" y="6493"/>
                </a:cubicBezTo>
                <a:cubicBezTo>
                  <a:pt x="4220" y="6493"/>
                  <a:pt x="3864" y="6391"/>
                  <a:pt x="3557" y="6196"/>
                </a:cubicBezTo>
                <a:cubicBezTo>
                  <a:pt x="3420" y="6108"/>
                  <a:pt x="3244" y="6118"/>
                  <a:pt x="3117" y="6217"/>
                </a:cubicBezTo>
                <a:cubicBezTo>
                  <a:pt x="1566" y="7433"/>
                  <a:pt x="1566" y="7433"/>
                  <a:pt x="1566" y="7433"/>
                </a:cubicBezTo>
                <a:cubicBezTo>
                  <a:pt x="1477" y="7503"/>
                  <a:pt x="1424" y="7609"/>
                  <a:pt x="1420" y="7722"/>
                </a:cubicBezTo>
                <a:cubicBezTo>
                  <a:pt x="1417" y="7835"/>
                  <a:pt x="1464" y="7944"/>
                  <a:pt x="1549" y="8019"/>
                </a:cubicBezTo>
                <a:cubicBezTo>
                  <a:pt x="2386" y="8761"/>
                  <a:pt x="3463" y="9169"/>
                  <a:pt x="4584" y="9169"/>
                </a:cubicBezTo>
                <a:cubicBezTo>
                  <a:pt x="5807" y="9169"/>
                  <a:pt x="6959" y="8692"/>
                  <a:pt x="7825" y="7825"/>
                </a:cubicBezTo>
                <a:cubicBezTo>
                  <a:pt x="8713" y="6939"/>
                  <a:pt x="9168" y="5766"/>
                  <a:pt x="9169" y="4585"/>
                </a:cubicBezTo>
                <a:cubicBezTo>
                  <a:pt x="9170" y="3682"/>
                  <a:pt x="8905" y="2774"/>
                  <a:pt x="8361" y="1985"/>
                </a:cubicBezTo>
                <a:close/>
                <a:moveTo>
                  <a:pt x="7285" y="7285"/>
                </a:moveTo>
                <a:cubicBezTo>
                  <a:pt x="6563" y="8007"/>
                  <a:pt x="5604" y="8405"/>
                  <a:pt x="4584" y="8405"/>
                </a:cubicBezTo>
                <a:cubicBezTo>
                  <a:pt x="3806" y="8405"/>
                  <a:pt x="3054" y="8169"/>
                  <a:pt x="2421" y="7734"/>
                </a:cubicBezTo>
                <a:cubicBezTo>
                  <a:pt x="3388" y="6976"/>
                  <a:pt x="3388" y="6976"/>
                  <a:pt x="3388" y="6976"/>
                </a:cubicBezTo>
                <a:cubicBezTo>
                  <a:pt x="3758" y="7161"/>
                  <a:pt x="4167" y="7257"/>
                  <a:pt x="4585" y="7257"/>
                </a:cubicBezTo>
                <a:cubicBezTo>
                  <a:pt x="5300" y="7257"/>
                  <a:pt x="5971" y="6980"/>
                  <a:pt x="6476" y="6475"/>
                </a:cubicBezTo>
                <a:cubicBezTo>
                  <a:pt x="7212" y="5739"/>
                  <a:pt x="7448" y="4648"/>
                  <a:pt x="7102" y="3688"/>
                </a:cubicBezTo>
                <a:cubicBezTo>
                  <a:pt x="7972" y="2817"/>
                  <a:pt x="7972" y="2817"/>
                  <a:pt x="7972" y="2817"/>
                </a:cubicBezTo>
                <a:cubicBezTo>
                  <a:pt x="8737" y="4278"/>
                  <a:pt x="8479" y="6092"/>
                  <a:pt x="7285" y="728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4AC186C-57EE-41B8-A33D-029A212DC9E1}"/>
              </a:ext>
            </a:extLst>
          </p:cNvPr>
          <p:cNvSpPr/>
          <p:nvPr/>
        </p:nvSpPr>
        <p:spPr>
          <a:xfrm flipV="1">
            <a:off x="5302572" y="3956606"/>
            <a:ext cx="630787" cy="6307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04EDDA41-2B00-4C85-8C5E-77714755AA00}"/>
              </a:ext>
            </a:extLst>
          </p:cNvPr>
          <p:cNvSpPr>
            <a:spLocks noEditPoints="1"/>
          </p:cNvSpPr>
          <p:nvPr/>
        </p:nvSpPr>
        <p:spPr bwMode="auto">
          <a:xfrm>
            <a:off x="5440848" y="4094598"/>
            <a:ext cx="354806" cy="354806"/>
          </a:xfrm>
          <a:custGeom>
            <a:avLst/>
            <a:gdLst>
              <a:gd name="T0" fmla="*/ 1449 w 6538"/>
              <a:gd name="T1" fmla="*/ 0 h 6538"/>
              <a:gd name="T2" fmla="*/ 1176 w 6538"/>
              <a:gd name="T3" fmla="*/ 272 h 6538"/>
              <a:gd name="T4" fmla="*/ 1176 w 6538"/>
              <a:gd name="T5" fmla="*/ 1362 h 6538"/>
              <a:gd name="T6" fmla="*/ 1449 w 6538"/>
              <a:gd name="T7" fmla="*/ 1634 h 6538"/>
              <a:gd name="T8" fmla="*/ 1449 w 6538"/>
              <a:gd name="T9" fmla="*/ 1634 h 6538"/>
              <a:gd name="T10" fmla="*/ 1721 w 6538"/>
              <a:gd name="T11" fmla="*/ 1362 h 6538"/>
              <a:gd name="T12" fmla="*/ 1721 w 6538"/>
              <a:gd name="T13" fmla="*/ 545 h 6538"/>
              <a:gd name="T14" fmla="*/ 5994 w 6538"/>
              <a:gd name="T15" fmla="*/ 545 h 6538"/>
              <a:gd name="T16" fmla="*/ 5994 w 6538"/>
              <a:gd name="T17" fmla="*/ 5993 h 6538"/>
              <a:gd name="T18" fmla="*/ 1721 w 6538"/>
              <a:gd name="T19" fmla="*/ 5993 h 6538"/>
              <a:gd name="T20" fmla="*/ 1721 w 6538"/>
              <a:gd name="T21" fmla="*/ 5176 h 6538"/>
              <a:gd name="T22" fmla="*/ 1449 w 6538"/>
              <a:gd name="T23" fmla="*/ 4903 h 6538"/>
              <a:gd name="T24" fmla="*/ 1449 w 6538"/>
              <a:gd name="T25" fmla="*/ 4903 h 6538"/>
              <a:gd name="T26" fmla="*/ 1176 w 6538"/>
              <a:gd name="T27" fmla="*/ 5176 h 6538"/>
              <a:gd name="T28" fmla="*/ 1176 w 6538"/>
              <a:gd name="T29" fmla="*/ 6265 h 6538"/>
              <a:gd name="T30" fmla="*/ 1449 w 6538"/>
              <a:gd name="T31" fmla="*/ 6538 h 6538"/>
              <a:gd name="T32" fmla="*/ 6266 w 6538"/>
              <a:gd name="T33" fmla="*/ 6538 h 6538"/>
              <a:gd name="T34" fmla="*/ 6538 w 6538"/>
              <a:gd name="T35" fmla="*/ 6265 h 6538"/>
              <a:gd name="T36" fmla="*/ 6538 w 6538"/>
              <a:gd name="T37" fmla="*/ 272 h 6538"/>
              <a:gd name="T38" fmla="*/ 6266 w 6538"/>
              <a:gd name="T39" fmla="*/ 0 h 6538"/>
              <a:gd name="T40" fmla="*/ 1449 w 6538"/>
              <a:gd name="T41" fmla="*/ 0 h 6538"/>
              <a:gd name="T42" fmla="*/ 3020 w 6538"/>
              <a:gd name="T43" fmla="*/ 4711 h 6538"/>
              <a:gd name="T44" fmla="*/ 3020 w 6538"/>
              <a:gd name="T45" fmla="*/ 4711 h 6538"/>
              <a:gd name="T46" fmla="*/ 3405 w 6538"/>
              <a:gd name="T47" fmla="*/ 4711 h 6538"/>
              <a:gd name="T48" fmla="*/ 4847 w 6538"/>
              <a:gd name="T49" fmla="*/ 3269 h 6538"/>
              <a:gd name="T50" fmla="*/ 3405 w 6538"/>
              <a:gd name="T51" fmla="*/ 1827 h 6538"/>
              <a:gd name="T52" fmla="*/ 3020 w 6538"/>
              <a:gd name="T53" fmla="*/ 1827 h 6538"/>
              <a:gd name="T54" fmla="*/ 3020 w 6538"/>
              <a:gd name="T55" fmla="*/ 1827 h 6538"/>
              <a:gd name="T56" fmla="*/ 3020 w 6538"/>
              <a:gd name="T57" fmla="*/ 2212 h 6538"/>
              <a:gd name="T58" fmla="*/ 3804 w 6538"/>
              <a:gd name="T59" fmla="*/ 2996 h 6538"/>
              <a:gd name="T60" fmla="*/ 273 w 6538"/>
              <a:gd name="T61" fmla="*/ 2996 h 6538"/>
              <a:gd name="T62" fmla="*/ 0 w 6538"/>
              <a:gd name="T63" fmla="*/ 3269 h 6538"/>
              <a:gd name="T64" fmla="*/ 0 w 6538"/>
              <a:gd name="T65" fmla="*/ 3269 h 6538"/>
              <a:gd name="T66" fmla="*/ 273 w 6538"/>
              <a:gd name="T67" fmla="*/ 3541 h 6538"/>
              <a:gd name="T68" fmla="*/ 3804 w 6538"/>
              <a:gd name="T69" fmla="*/ 3541 h 6538"/>
              <a:gd name="T70" fmla="*/ 3020 w 6538"/>
              <a:gd name="T71" fmla="*/ 4326 h 6538"/>
              <a:gd name="T72" fmla="*/ 3020 w 6538"/>
              <a:gd name="T73" fmla="*/ 4711 h 6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538" h="6538">
                <a:moveTo>
                  <a:pt x="1449" y="0"/>
                </a:moveTo>
                <a:cubicBezTo>
                  <a:pt x="1298" y="0"/>
                  <a:pt x="1176" y="122"/>
                  <a:pt x="1176" y="272"/>
                </a:cubicBezTo>
                <a:cubicBezTo>
                  <a:pt x="1176" y="1362"/>
                  <a:pt x="1176" y="1362"/>
                  <a:pt x="1176" y="1362"/>
                </a:cubicBezTo>
                <a:cubicBezTo>
                  <a:pt x="1176" y="1512"/>
                  <a:pt x="1298" y="1634"/>
                  <a:pt x="1449" y="1634"/>
                </a:cubicBezTo>
                <a:cubicBezTo>
                  <a:pt x="1449" y="1634"/>
                  <a:pt x="1449" y="1634"/>
                  <a:pt x="1449" y="1634"/>
                </a:cubicBezTo>
                <a:cubicBezTo>
                  <a:pt x="1599" y="1634"/>
                  <a:pt x="1721" y="1512"/>
                  <a:pt x="1721" y="1362"/>
                </a:cubicBezTo>
                <a:cubicBezTo>
                  <a:pt x="1721" y="545"/>
                  <a:pt x="1721" y="545"/>
                  <a:pt x="1721" y="545"/>
                </a:cubicBezTo>
                <a:cubicBezTo>
                  <a:pt x="5994" y="545"/>
                  <a:pt x="5994" y="545"/>
                  <a:pt x="5994" y="545"/>
                </a:cubicBezTo>
                <a:cubicBezTo>
                  <a:pt x="5994" y="5993"/>
                  <a:pt x="5994" y="5993"/>
                  <a:pt x="5994" y="5993"/>
                </a:cubicBezTo>
                <a:cubicBezTo>
                  <a:pt x="1721" y="5993"/>
                  <a:pt x="1721" y="5993"/>
                  <a:pt x="1721" y="5993"/>
                </a:cubicBezTo>
                <a:cubicBezTo>
                  <a:pt x="1721" y="5176"/>
                  <a:pt x="1721" y="5176"/>
                  <a:pt x="1721" y="5176"/>
                </a:cubicBezTo>
                <a:cubicBezTo>
                  <a:pt x="1721" y="5025"/>
                  <a:pt x="1599" y="4903"/>
                  <a:pt x="1449" y="4903"/>
                </a:cubicBezTo>
                <a:cubicBezTo>
                  <a:pt x="1449" y="4903"/>
                  <a:pt x="1449" y="4903"/>
                  <a:pt x="1449" y="4903"/>
                </a:cubicBezTo>
                <a:cubicBezTo>
                  <a:pt x="1298" y="4903"/>
                  <a:pt x="1176" y="5025"/>
                  <a:pt x="1176" y="5176"/>
                </a:cubicBezTo>
                <a:cubicBezTo>
                  <a:pt x="1176" y="6265"/>
                  <a:pt x="1176" y="6265"/>
                  <a:pt x="1176" y="6265"/>
                </a:cubicBezTo>
                <a:cubicBezTo>
                  <a:pt x="1176" y="6416"/>
                  <a:pt x="1298" y="6538"/>
                  <a:pt x="1449" y="6538"/>
                </a:cubicBezTo>
                <a:cubicBezTo>
                  <a:pt x="6266" y="6538"/>
                  <a:pt x="6266" y="6538"/>
                  <a:pt x="6266" y="6538"/>
                </a:cubicBezTo>
                <a:cubicBezTo>
                  <a:pt x="6417" y="6538"/>
                  <a:pt x="6538" y="6416"/>
                  <a:pt x="6538" y="6265"/>
                </a:cubicBezTo>
                <a:cubicBezTo>
                  <a:pt x="6538" y="272"/>
                  <a:pt x="6538" y="272"/>
                  <a:pt x="6538" y="272"/>
                </a:cubicBezTo>
                <a:cubicBezTo>
                  <a:pt x="6538" y="122"/>
                  <a:pt x="6417" y="0"/>
                  <a:pt x="6266" y="0"/>
                </a:cubicBezTo>
                <a:lnTo>
                  <a:pt x="1449" y="0"/>
                </a:lnTo>
                <a:close/>
                <a:moveTo>
                  <a:pt x="3020" y="4711"/>
                </a:moveTo>
                <a:cubicBezTo>
                  <a:pt x="3020" y="4711"/>
                  <a:pt x="3020" y="4711"/>
                  <a:pt x="3020" y="4711"/>
                </a:cubicBezTo>
                <a:cubicBezTo>
                  <a:pt x="3126" y="4817"/>
                  <a:pt x="3299" y="4817"/>
                  <a:pt x="3405" y="4711"/>
                </a:cubicBezTo>
                <a:cubicBezTo>
                  <a:pt x="4847" y="3269"/>
                  <a:pt x="4847" y="3269"/>
                  <a:pt x="4847" y="3269"/>
                </a:cubicBezTo>
                <a:cubicBezTo>
                  <a:pt x="3405" y="1827"/>
                  <a:pt x="3405" y="1827"/>
                  <a:pt x="3405" y="1827"/>
                </a:cubicBezTo>
                <a:cubicBezTo>
                  <a:pt x="3299" y="1721"/>
                  <a:pt x="3126" y="1721"/>
                  <a:pt x="3020" y="1827"/>
                </a:cubicBezTo>
                <a:cubicBezTo>
                  <a:pt x="3020" y="1827"/>
                  <a:pt x="3020" y="1827"/>
                  <a:pt x="3020" y="1827"/>
                </a:cubicBezTo>
                <a:cubicBezTo>
                  <a:pt x="2914" y="1933"/>
                  <a:pt x="2914" y="2106"/>
                  <a:pt x="3020" y="2212"/>
                </a:cubicBezTo>
                <a:cubicBezTo>
                  <a:pt x="3804" y="2996"/>
                  <a:pt x="3804" y="2996"/>
                  <a:pt x="3804" y="2996"/>
                </a:cubicBezTo>
                <a:cubicBezTo>
                  <a:pt x="273" y="2996"/>
                  <a:pt x="273" y="2996"/>
                  <a:pt x="273" y="2996"/>
                </a:cubicBezTo>
                <a:cubicBezTo>
                  <a:pt x="122" y="2996"/>
                  <a:pt x="0" y="3118"/>
                  <a:pt x="0" y="3269"/>
                </a:cubicBezTo>
                <a:cubicBezTo>
                  <a:pt x="0" y="3269"/>
                  <a:pt x="0" y="3269"/>
                  <a:pt x="0" y="3269"/>
                </a:cubicBezTo>
                <a:cubicBezTo>
                  <a:pt x="0" y="3419"/>
                  <a:pt x="122" y="3541"/>
                  <a:pt x="273" y="3541"/>
                </a:cubicBezTo>
                <a:cubicBezTo>
                  <a:pt x="3804" y="3541"/>
                  <a:pt x="3804" y="3541"/>
                  <a:pt x="3804" y="3541"/>
                </a:cubicBezTo>
                <a:cubicBezTo>
                  <a:pt x="3020" y="4326"/>
                  <a:pt x="3020" y="4326"/>
                  <a:pt x="3020" y="4326"/>
                </a:cubicBezTo>
                <a:cubicBezTo>
                  <a:pt x="2914" y="4432"/>
                  <a:pt x="2914" y="4604"/>
                  <a:pt x="3020" y="471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CC6EAE3-837E-4B25-ACCF-75CBF2EADAB1}"/>
              </a:ext>
            </a:extLst>
          </p:cNvPr>
          <p:cNvCxnSpPr>
            <a:cxnSpLocks/>
            <a:endCxn id="59" idx="6"/>
          </p:cNvCxnSpPr>
          <p:nvPr/>
        </p:nvCxnSpPr>
        <p:spPr>
          <a:xfrm rot="16200000" flipV="1">
            <a:off x="4742156" y="1720721"/>
            <a:ext cx="750318" cy="561215"/>
          </a:xfrm>
          <a:prstGeom prst="curvedConnector2">
            <a:avLst/>
          </a:prstGeom>
          <a:solidFill>
            <a:schemeClr val="bg1"/>
          </a:solidFill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6" name="Straight Connector 83">
            <a:extLst>
              <a:ext uri="{FF2B5EF4-FFF2-40B4-BE49-F238E27FC236}">
                <a16:creationId xmlns:a16="http://schemas.microsoft.com/office/drawing/2014/main" id="{11E418F8-FEF7-4758-A239-71E8C18C36E0}"/>
              </a:ext>
            </a:extLst>
          </p:cNvPr>
          <p:cNvCxnSpPr>
            <a:cxnSpLocks/>
            <a:endCxn id="53" idx="2"/>
          </p:cNvCxnSpPr>
          <p:nvPr/>
        </p:nvCxnSpPr>
        <p:spPr>
          <a:xfrm rot="5400000" flipH="1" flipV="1">
            <a:off x="5760526" y="1717142"/>
            <a:ext cx="746576" cy="572122"/>
          </a:xfrm>
          <a:prstGeom prst="curvedConnector2">
            <a:avLst/>
          </a:prstGeom>
          <a:solidFill>
            <a:schemeClr val="bg1"/>
          </a:solidFill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C8C6C419-5968-491D-96E5-7E1A89A1CDF8}"/>
              </a:ext>
            </a:extLst>
          </p:cNvPr>
          <p:cNvSpPr/>
          <p:nvPr/>
        </p:nvSpPr>
        <p:spPr>
          <a:xfrm>
            <a:off x="4205922" y="1310776"/>
            <a:ext cx="630787" cy="6307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EE458A9-B092-40EA-BC3F-43088EF2B724}"/>
              </a:ext>
            </a:extLst>
          </p:cNvPr>
          <p:cNvSpPr/>
          <p:nvPr/>
        </p:nvSpPr>
        <p:spPr>
          <a:xfrm>
            <a:off x="5573680" y="1632545"/>
            <a:ext cx="113177" cy="1131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69FFB428-C777-4CDD-953A-36BF2BB863E7}"/>
              </a:ext>
            </a:extLst>
          </p:cNvPr>
          <p:cNvSpPr/>
          <p:nvPr/>
        </p:nvSpPr>
        <p:spPr>
          <a:xfrm>
            <a:off x="5302572" y="1142206"/>
            <a:ext cx="630787" cy="6307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0EACD4FC-C009-432E-BF27-B0D12BF8F10F}"/>
              </a:ext>
            </a:extLst>
          </p:cNvPr>
          <p:cNvSpPr>
            <a:spLocks noEditPoints="1"/>
          </p:cNvSpPr>
          <p:nvPr/>
        </p:nvSpPr>
        <p:spPr bwMode="auto">
          <a:xfrm>
            <a:off x="5432618" y="1275198"/>
            <a:ext cx="370285" cy="365522"/>
          </a:xfrm>
          <a:custGeom>
            <a:avLst/>
            <a:gdLst>
              <a:gd name="T0" fmla="*/ 1171 w 2341"/>
              <a:gd name="T1" fmla="*/ 1756 h 2342"/>
              <a:gd name="T2" fmla="*/ 1073 w 2341"/>
              <a:gd name="T3" fmla="*/ 1854 h 2342"/>
              <a:gd name="T4" fmla="*/ 1073 w 2341"/>
              <a:gd name="T5" fmla="*/ 2244 h 2342"/>
              <a:gd name="T6" fmla="*/ 1171 w 2341"/>
              <a:gd name="T7" fmla="*/ 2342 h 2342"/>
              <a:gd name="T8" fmla="*/ 1268 w 2341"/>
              <a:gd name="T9" fmla="*/ 2244 h 2342"/>
              <a:gd name="T10" fmla="*/ 1268 w 2341"/>
              <a:gd name="T11" fmla="*/ 1854 h 2342"/>
              <a:gd name="T12" fmla="*/ 1171 w 2341"/>
              <a:gd name="T13" fmla="*/ 1756 h 2342"/>
              <a:gd name="T14" fmla="*/ 1171 w 2341"/>
              <a:gd name="T15" fmla="*/ 0 h 2342"/>
              <a:gd name="T16" fmla="*/ 1073 w 2341"/>
              <a:gd name="T17" fmla="*/ 98 h 2342"/>
              <a:gd name="T18" fmla="*/ 1073 w 2341"/>
              <a:gd name="T19" fmla="*/ 488 h 2342"/>
              <a:gd name="T20" fmla="*/ 1171 w 2341"/>
              <a:gd name="T21" fmla="*/ 586 h 2342"/>
              <a:gd name="T22" fmla="*/ 1268 w 2341"/>
              <a:gd name="T23" fmla="*/ 488 h 2342"/>
              <a:gd name="T24" fmla="*/ 1268 w 2341"/>
              <a:gd name="T25" fmla="*/ 98 h 2342"/>
              <a:gd name="T26" fmla="*/ 1171 w 2341"/>
              <a:gd name="T27" fmla="*/ 0 h 2342"/>
              <a:gd name="T28" fmla="*/ 585 w 2341"/>
              <a:gd name="T29" fmla="*/ 1171 h 2342"/>
              <a:gd name="T30" fmla="*/ 488 w 2341"/>
              <a:gd name="T31" fmla="*/ 1073 h 2342"/>
              <a:gd name="T32" fmla="*/ 98 w 2341"/>
              <a:gd name="T33" fmla="*/ 1073 h 2342"/>
              <a:gd name="T34" fmla="*/ 0 w 2341"/>
              <a:gd name="T35" fmla="*/ 1171 h 2342"/>
              <a:gd name="T36" fmla="*/ 98 w 2341"/>
              <a:gd name="T37" fmla="*/ 1269 h 2342"/>
              <a:gd name="T38" fmla="*/ 488 w 2341"/>
              <a:gd name="T39" fmla="*/ 1269 h 2342"/>
              <a:gd name="T40" fmla="*/ 585 w 2341"/>
              <a:gd name="T41" fmla="*/ 1171 h 2342"/>
              <a:gd name="T42" fmla="*/ 2244 w 2341"/>
              <a:gd name="T43" fmla="*/ 1073 h 2342"/>
              <a:gd name="T44" fmla="*/ 1854 w 2341"/>
              <a:gd name="T45" fmla="*/ 1073 h 2342"/>
              <a:gd name="T46" fmla="*/ 1756 w 2341"/>
              <a:gd name="T47" fmla="*/ 1171 h 2342"/>
              <a:gd name="T48" fmla="*/ 1854 w 2341"/>
              <a:gd name="T49" fmla="*/ 1269 h 2342"/>
              <a:gd name="T50" fmla="*/ 2244 w 2341"/>
              <a:gd name="T51" fmla="*/ 1269 h 2342"/>
              <a:gd name="T52" fmla="*/ 2341 w 2341"/>
              <a:gd name="T53" fmla="*/ 1171 h 2342"/>
              <a:gd name="T54" fmla="*/ 2244 w 2341"/>
              <a:gd name="T55" fmla="*/ 1073 h 2342"/>
              <a:gd name="T56" fmla="*/ 619 w 2341"/>
              <a:gd name="T57" fmla="*/ 1585 h 2342"/>
              <a:gd name="T58" fmla="*/ 343 w 2341"/>
              <a:gd name="T59" fmla="*/ 1861 h 2342"/>
              <a:gd name="T60" fmla="*/ 343 w 2341"/>
              <a:gd name="T61" fmla="*/ 1999 h 2342"/>
              <a:gd name="T62" fmla="*/ 412 w 2341"/>
              <a:gd name="T63" fmla="*/ 2027 h 2342"/>
              <a:gd name="T64" fmla="*/ 481 w 2341"/>
              <a:gd name="T65" fmla="*/ 1999 h 2342"/>
              <a:gd name="T66" fmla="*/ 757 w 2341"/>
              <a:gd name="T67" fmla="*/ 1723 h 2342"/>
              <a:gd name="T68" fmla="*/ 757 w 2341"/>
              <a:gd name="T69" fmla="*/ 1585 h 2342"/>
              <a:gd name="T70" fmla="*/ 619 w 2341"/>
              <a:gd name="T71" fmla="*/ 1585 h 2342"/>
              <a:gd name="T72" fmla="*/ 1653 w 2341"/>
              <a:gd name="T73" fmla="*/ 786 h 2342"/>
              <a:gd name="T74" fmla="*/ 1722 w 2341"/>
              <a:gd name="T75" fmla="*/ 757 h 2342"/>
              <a:gd name="T76" fmla="*/ 1998 w 2341"/>
              <a:gd name="T77" fmla="*/ 481 h 2342"/>
              <a:gd name="T78" fmla="*/ 1998 w 2341"/>
              <a:gd name="T79" fmla="*/ 343 h 2342"/>
              <a:gd name="T80" fmla="*/ 1861 w 2341"/>
              <a:gd name="T81" fmla="*/ 343 h 2342"/>
              <a:gd name="T82" fmla="*/ 1585 w 2341"/>
              <a:gd name="T83" fmla="*/ 619 h 2342"/>
              <a:gd name="T84" fmla="*/ 1585 w 2341"/>
              <a:gd name="T85" fmla="*/ 757 h 2342"/>
              <a:gd name="T86" fmla="*/ 1653 w 2341"/>
              <a:gd name="T87" fmla="*/ 786 h 2342"/>
              <a:gd name="T88" fmla="*/ 1722 w 2341"/>
              <a:gd name="T89" fmla="*/ 1585 h 2342"/>
              <a:gd name="T90" fmla="*/ 1585 w 2341"/>
              <a:gd name="T91" fmla="*/ 1585 h 2342"/>
              <a:gd name="T92" fmla="*/ 1585 w 2341"/>
              <a:gd name="T93" fmla="*/ 1723 h 2342"/>
              <a:gd name="T94" fmla="*/ 1861 w 2341"/>
              <a:gd name="T95" fmla="*/ 1999 h 2342"/>
              <a:gd name="T96" fmla="*/ 1929 w 2341"/>
              <a:gd name="T97" fmla="*/ 2027 h 2342"/>
              <a:gd name="T98" fmla="*/ 1998 w 2341"/>
              <a:gd name="T99" fmla="*/ 1999 h 2342"/>
              <a:gd name="T100" fmla="*/ 1998 w 2341"/>
              <a:gd name="T101" fmla="*/ 1861 h 2342"/>
              <a:gd name="T102" fmla="*/ 1722 w 2341"/>
              <a:gd name="T103" fmla="*/ 1585 h 2342"/>
              <a:gd name="T104" fmla="*/ 481 w 2341"/>
              <a:gd name="T105" fmla="*/ 343 h 2342"/>
              <a:gd name="T106" fmla="*/ 343 w 2341"/>
              <a:gd name="T107" fmla="*/ 343 h 2342"/>
              <a:gd name="T108" fmla="*/ 343 w 2341"/>
              <a:gd name="T109" fmla="*/ 481 h 2342"/>
              <a:gd name="T110" fmla="*/ 619 w 2341"/>
              <a:gd name="T111" fmla="*/ 757 h 2342"/>
              <a:gd name="T112" fmla="*/ 688 w 2341"/>
              <a:gd name="T113" fmla="*/ 786 h 2342"/>
              <a:gd name="T114" fmla="*/ 757 w 2341"/>
              <a:gd name="T115" fmla="*/ 757 h 2342"/>
              <a:gd name="T116" fmla="*/ 757 w 2341"/>
              <a:gd name="T117" fmla="*/ 619 h 2342"/>
              <a:gd name="T118" fmla="*/ 481 w 2341"/>
              <a:gd name="T119" fmla="*/ 343 h 2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1" h="2342">
                <a:moveTo>
                  <a:pt x="1171" y="1756"/>
                </a:moveTo>
                <a:cubicBezTo>
                  <a:pt x="1117" y="1756"/>
                  <a:pt x="1073" y="1800"/>
                  <a:pt x="1073" y="1854"/>
                </a:cubicBezTo>
                <a:cubicBezTo>
                  <a:pt x="1073" y="2244"/>
                  <a:pt x="1073" y="2244"/>
                  <a:pt x="1073" y="2244"/>
                </a:cubicBezTo>
                <a:cubicBezTo>
                  <a:pt x="1073" y="2298"/>
                  <a:pt x="1117" y="2342"/>
                  <a:pt x="1171" y="2342"/>
                </a:cubicBezTo>
                <a:cubicBezTo>
                  <a:pt x="1225" y="2342"/>
                  <a:pt x="1268" y="2298"/>
                  <a:pt x="1268" y="2244"/>
                </a:cubicBezTo>
                <a:cubicBezTo>
                  <a:pt x="1268" y="1854"/>
                  <a:pt x="1268" y="1854"/>
                  <a:pt x="1268" y="1854"/>
                </a:cubicBezTo>
                <a:cubicBezTo>
                  <a:pt x="1268" y="1800"/>
                  <a:pt x="1225" y="1756"/>
                  <a:pt x="1171" y="1756"/>
                </a:cubicBezTo>
                <a:close/>
                <a:moveTo>
                  <a:pt x="1171" y="0"/>
                </a:moveTo>
                <a:cubicBezTo>
                  <a:pt x="1117" y="0"/>
                  <a:pt x="1073" y="44"/>
                  <a:pt x="1073" y="98"/>
                </a:cubicBezTo>
                <a:cubicBezTo>
                  <a:pt x="1073" y="488"/>
                  <a:pt x="1073" y="488"/>
                  <a:pt x="1073" y="488"/>
                </a:cubicBezTo>
                <a:cubicBezTo>
                  <a:pt x="1073" y="542"/>
                  <a:pt x="1117" y="586"/>
                  <a:pt x="1171" y="586"/>
                </a:cubicBezTo>
                <a:cubicBezTo>
                  <a:pt x="1225" y="586"/>
                  <a:pt x="1268" y="542"/>
                  <a:pt x="1268" y="488"/>
                </a:cubicBezTo>
                <a:cubicBezTo>
                  <a:pt x="1268" y="98"/>
                  <a:pt x="1268" y="98"/>
                  <a:pt x="1268" y="98"/>
                </a:cubicBezTo>
                <a:cubicBezTo>
                  <a:pt x="1268" y="44"/>
                  <a:pt x="1225" y="0"/>
                  <a:pt x="1171" y="0"/>
                </a:cubicBezTo>
                <a:close/>
                <a:moveTo>
                  <a:pt x="585" y="1171"/>
                </a:moveTo>
                <a:cubicBezTo>
                  <a:pt x="585" y="1117"/>
                  <a:pt x="542" y="1073"/>
                  <a:pt x="488" y="1073"/>
                </a:cubicBezTo>
                <a:cubicBezTo>
                  <a:pt x="98" y="1073"/>
                  <a:pt x="98" y="1073"/>
                  <a:pt x="98" y="1073"/>
                </a:cubicBezTo>
                <a:cubicBezTo>
                  <a:pt x="44" y="1073"/>
                  <a:pt x="0" y="1117"/>
                  <a:pt x="0" y="1171"/>
                </a:cubicBezTo>
                <a:cubicBezTo>
                  <a:pt x="0" y="1225"/>
                  <a:pt x="44" y="1269"/>
                  <a:pt x="98" y="1269"/>
                </a:cubicBezTo>
                <a:cubicBezTo>
                  <a:pt x="488" y="1269"/>
                  <a:pt x="488" y="1269"/>
                  <a:pt x="488" y="1269"/>
                </a:cubicBezTo>
                <a:cubicBezTo>
                  <a:pt x="542" y="1269"/>
                  <a:pt x="585" y="1225"/>
                  <a:pt x="585" y="1171"/>
                </a:cubicBezTo>
                <a:close/>
                <a:moveTo>
                  <a:pt x="2244" y="1073"/>
                </a:moveTo>
                <a:cubicBezTo>
                  <a:pt x="1854" y="1073"/>
                  <a:pt x="1854" y="1073"/>
                  <a:pt x="1854" y="1073"/>
                </a:cubicBezTo>
                <a:cubicBezTo>
                  <a:pt x="1800" y="1073"/>
                  <a:pt x="1756" y="1117"/>
                  <a:pt x="1756" y="1171"/>
                </a:cubicBezTo>
                <a:cubicBezTo>
                  <a:pt x="1756" y="1225"/>
                  <a:pt x="1800" y="1269"/>
                  <a:pt x="1854" y="1269"/>
                </a:cubicBezTo>
                <a:cubicBezTo>
                  <a:pt x="2244" y="1269"/>
                  <a:pt x="2244" y="1269"/>
                  <a:pt x="2244" y="1269"/>
                </a:cubicBezTo>
                <a:cubicBezTo>
                  <a:pt x="2298" y="1269"/>
                  <a:pt x="2341" y="1225"/>
                  <a:pt x="2341" y="1171"/>
                </a:cubicBezTo>
                <a:cubicBezTo>
                  <a:pt x="2341" y="1117"/>
                  <a:pt x="2298" y="1073"/>
                  <a:pt x="2244" y="1073"/>
                </a:cubicBezTo>
                <a:close/>
                <a:moveTo>
                  <a:pt x="619" y="1585"/>
                </a:moveTo>
                <a:cubicBezTo>
                  <a:pt x="343" y="1861"/>
                  <a:pt x="343" y="1861"/>
                  <a:pt x="343" y="1861"/>
                </a:cubicBezTo>
                <a:cubicBezTo>
                  <a:pt x="305" y="1899"/>
                  <a:pt x="305" y="1961"/>
                  <a:pt x="343" y="1999"/>
                </a:cubicBezTo>
                <a:cubicBezTo>
                  <a:pt x="362" y="2018"/>
                  <a:pt x="387" y="2027"/>
                  <a:pt x="412" y="2027"/>
                </a:cubicBezTo>
                <a:cubicBezTo>
                  <a:pt x="437" y="2027"/>
                  <a:pt x="462" y="2018"/>
                  <a:pt x="481" y="1999"/>
                </a:cubicBezTo>
                <a:cubicBezTo>
                  <a:pt x="757" y="1723"/>
                  <a:pt x="757" y="1723"/>
                  <a:pt x="757" y="1723"/>
                </a:cubicBezTo>
                <a:cubicBezTo>
                  <a:pt x="795" y="1685"/>
                  <a:pt x="795" y="1623"/>
                  <a:pt x="757" y="1585"/>
                </a:cubicBezTo>
                <a:cubicBezTo>
                  <a:pt x="719" y="1547"/>
                  <a:pt x="657" y="1547"/>
                  <a:pt x="619" y="1585"/>
                </a:cubicBezTo>
                <a:close/>
                <a:moveTo>
                  <a:pt x="1653" y="786"/>
                </a:moveTo>
                <a:cubicBezTo>
                  <a:pt x="1678" y="786"/>
                  <a:pt x="1703" y="776"/>
                  <a:pt x="1722" y="757"/>
                </a:cubicBezTo>
                <a:cubicBezTo>
                  <a:pt x="1998" y="481"/>
                  <a:pt x="1998" y="481"/>
                  <a:pt x="1998" y="481"/>
                </a:cubicBezTo>
                <a:cubicBezTo>
                  <a:pt x="2037" y="443"/>
                  <a:pt x="2037" y="381"/>
                  <a:pt x="1998" y="343"/>
                </a:cubicBezTo>
                <a:cubicBezTo>
                  <a:pt x="1960" y="305"/>
                  <a:pt x="1899" y="305"/>
                  <a:pt x="1861" y="343"/>
                </a:cubicBezTo>
                <a:cubicBezTo>
                  <a:pt x="1585" y="619"/>
                  <a:pt x="1585" y="619"/>
                  <a:pt x="1585" y="619"/>
                </a:cubicBezTo>
                <a:cubicBezTo>
                  <a:pt x="1546" y="657"/>
                  <a:pt x="1546" y="719"/>
                  <a:pt x="1585" y="757"/>
                </a:cubicBezTo>
                <a:cubicBezTo>
                  <a:pt x="1604" y="776"/>
                  <a:pt x="1629" y="786"/>
                  <a:pt x="1653" y="786"/>
                </a:cubicBezTo>
                <a:close/>
                <a:moveTo>
                  <a:pt x="1722" y="1585"/>
                </a:moveTo>
                <a:cubicBezTo>
                  <a:pt x="1684" y="1547"/>
                  <a:pt x="1623" y="1547"/>
                  <a:pt x="1585" y="1585"/>
                </a:cubicBezTo>
                <a:cubicBezTo>
                  <a:pt x="1546" y="1623"/>
                  <a:pt x="1546" y="1685"/>
                  <a:pt x="1585" y="1723"/>
                </a:cubicBezTo>
                <a:cubicBezTo>
                  <a:pt x="1861" y="1999"/>
                  <a:pt x="1861" y="1999"/>
                  <a:pt x="1861" y="1999"/>
                </a:cubicBezTo>
                <a:cubicBezTo>
                  <a:pt x="1880" y="2018"/>
                  <a:pt x="1905" y="2027"/>
                  <a:pt x="1929" y="2027"/>
                </a:cubicBezTo>
                <a:cubicBezTo>
                  <a:pt x="1954" y="2027"/>
                  <a:pt x="1979" y="2018"/>
                  <a:pt x="1998" y="1999"/>
                </a:cubicBezTo>
                <a:cubicBezTo>
                  <a:pt x="2037" y="1961"/>
                  <a:pt x="2037" y="1899"/>
                  <a:pt x="1998" y="1861"/>
                </a:cubicBezTo>
                <a:lnTo>
                  <a:pt x="1722" y="1585"/>
                </a:lnTo>
                <a:close/>
                <a:moveTo>
                  <a:pt x="481" y="343"/>
                </a:moveTo>
                <a:cubicBezTo>
                  <a:pt x="443" y="305"/>
                  <a:pt x="381" y="305"/>
                  <a:pt x="343" y="343"/>
                </a:cubicBezTo>
                <a:cubicBezTo>
                  <a:pt x="305" y="381"/>
                  <a:pt x="305" y="443"/>
                  <a:pt x="343" y="481"/>
                </a:cubicBezTo>
                <a:cubicBezTo>
                  <a:pt x="619" y="757"/>
                  <a:pt x="619" y="757"/>
                  <a:pt x="619" y="757"/>
                </a:cubicBezTo>
                <a:cubicBezTo>
                  <a:pt x="638" y="776"/>
                  <a:pt x="663" y="786"/>
                  <a:pt x="688" y="786"/>
                </a:cubicBezTo>
                <a:cubicBezTo>
                  <a:pt x="713" y="786"/>
                  <a:pt x="738" y="776"/>
                  <a:pt x="757" y="757"/>
                </a:cubicBezTo>
                <a:cubicBezTo>
                  <a:pt x="795" y="719"/>
                  <a:pt x="795" y="657"/>
                  <a:pt x="757" y="619"/>
                </a:cubicBezTo>
                <a:lnTo>
                  <a:pt x="481" y="34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cxnSp>
        <p:nvCxnSpPr>
          <p:cNvPr id="89" name="Straight Connector 83">
            <a:extLst>
              <a:ext uri="{FF2B5EF4-FFF2-40B4-BE49-F238E27FC236}">
                <a16:creationId xmlns:a16="http://schemas.microsoft.com/office/drawing/2014/main" id="{29E73072-3B2D-4409-82C3-22ED786EEE15}"/>
              </a:ext>
            </a:extLst>
          </p:cNvPr>
          <p:cNvCxnSpPr>
            <a:cxnSpLocks/>
            <a:endCxn id="167" idx="4"/>
          </p:cNvCxnSpPr>
          <p:nvPr/>
        </p:nvCxnSpPr>
        <p:spPr>
          <a:xfrm flipV="1">
            <a:off x="5617810" y="1772993"/>
            <a:ext cx="155" cy="443512"/>
          </a:xfrm>
          <a:prstGeom prst="straightConnector1">
            <a:avLst/>
          </a:prstGeom>
          <a:solidFill>
            <a:schemeClr val="bg1"/>
          </a:solidFill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1" name="Oval 92">
            <a:extLst>
              <a:ext uri="{FF2B5EF4-FFF2-40B4-BE49-F238E27FC236}">
                <a16:creationId xmlns:a16="http://schemas.microsoft.com/office/drawing/2014/main" id="{A6D2B36D-435B-476F-B60C-C14155C3D12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54895" y="2216505"/>
            <a:ext cx="1325826" cy="13258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15" y="219060"/>
            <a:ext cx="8635477" cy="65573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A </a:t>
            </a:r>
            <a:r>
              <a:rPr lang="en-US" dirty="0" err="1"/>
              <a:t>plataforma</a:t>
            </a:r>
            <a:r>
              <a:rPr lang="en-US" dirty="0"/>
              <a:t> HPCC Systems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DAE683-99E7-471E-B0A5-954A5053D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Stack para big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Processamento</a:t>
            </a:r>
            <a:r>
              <a:rPr lang="en-US" dirty="0"/>
              <a:t> </a:t>
            </a:r>
            <a:r>
              <a:rPr lang="en-US" dirty="0" err="1"/>
              <a:t>paralelo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Dados </a:t>
            </a:r>
            <a:r>
              <a:rPr lang="en-US" dirty="0" err="1"/>
              <a:t>distribuídos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Código </a:t>
            </a:r>
            <a:r>
              <a:rPr lang="en-US" dirty="0" err="1"/>
              <a:t>aberto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Gratuita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6</a:t>
            </a:fld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19B0BCC-B412-4C91-AC45-657CDCB1EEDF}"/>
              </a:ext>
            </a:extLst>
          </p:cNvPr>
          <p:cNvSpPr txBox="1"/>
          <p:nvPr/>
        </p:nvSpPr>
        <p:spPr>
          <a:xfrm>
            <a:off x="7090146" y="4243908"/>
            <a:ext cx="1325826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Tempo real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853E191-3552-4ADA-9797-217B40142CA1}"/>
              </a:ext>
            </a:extLst>
          </p:cNvPr>
          <p:cNvSpPr txBox="1"/>
          <p:nvPr/>
        </p:nvSpPr>
        <p:spPr>
          <a:xfrm>
            <a:off x="7125338" y="1069333"/>
            <a:ext cx="997146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Analytics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FCA07EB-E398-4439-BA34-7BCD76668FBA}"/>
              </a:ext>
            </a:extLst>
          </p:cNvPr>
          <p:cNvSpPr txBox="1"/>
          <p:nvPr/>
        </p:nvSpPr>
        <p:spPr>
          <a:xfrm>
            <a:off x="4990543" y="4677219"/>
            <a:ext cx="1293870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D883C-CFC9-4373-832A-B04417E27B00}"/>
              </a:ext>
            </a:extLst>
          </p:cNvPr>
          <p:cNvSpPr txBox="1"/>
          <p:nvPr/>
        </p:nvSpPr>
        <p:spPr>
          <a:xfrm>
            <a:off x="3177362" y="1069333"/>
            <a:ext cx="997146" cy="46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479A162-E3B4-4647-94F9-6AA9E74ACAB7}"/>
              </a:ext>
            </a:extLst>
          </p:cNvPr>
          <p:cNvSpPr txBox="1"/>
          <p:nvPr/>
        </p:nvSpPr>
        <p:spPr>
          <a:xfrm>
            <a:off x="4836707" y="891690"/>
            <a:ext cx="1541692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ETL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DB8BC77-BAB1-4D12-B161-ACE113C3852B}"/>
              </a:ext>
            </a:extLst>
          </p:cNvPr>
          <p:cNvSpPr txBox="1"/>
          <p:nvPr/>
        </p:nvSpPr>
        <p:spPr>
          <a:xfrm>
            <a:off x="2872442" y="4243908"/>
            <a:ext cx="1293870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On-premise </a:t>
            </a:r>
          </a:p>
        </p:txBody>
      </p:sp>
      <p:cxnSp>
        <p:nvCxnSpPr>
          <p:cNvPr id="82" name="Straight Connector 83">
            <a:extLst>
              <a:ext uri="{FF2B5EF4-FFF2-40B4-BE49-F238E27FC236}">
                <a16:creationId xmlns:a16="http://schemas.microsoft.com/office/drawing/2014/main" id="{AF128E50-5620-4BB5-A0EB-27CA3804CD6D}"/>
              </a:ext>
            </a:extLst>
          </p:cNvPr>
          <p:cNvCxnSpPr>
            <a:cxnSpLocks/>
            <a:endCxn id="114" idx="6"/>
          </p:cNvCxnSpPr>
          <p:nvPr/>
        </p:nvCxnSpPr>
        <p:spPr>
          <a:xfrm rot="5400000">
            <a:off x="4742156" y="3447662"/>
            <a:ext cx="750318" cy="561215"/>
          </a:xfrm>
          <a:prstGeom prst="curvedConnector2">
            <a:avLst/>
          </a:prstGeom>
          <a:solidFill>
            <a:schemeClr val="bg1"/>
          </a:solidFill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5" name="Straight Connector 83">
            <a:extLst>
              <a:ext uri="{FF2B5EF4-FFF2-40B4-BE49-F238E27FC236}">
                <a16:creationId xmlns:a16="http://schemas.microsoft.com/office/drawing/2014/main" id="{E213DC2C-D396-4FEC-B576-0E97E6722501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5760526" y="3440335"/>
            <a:ext cx="746576" cy="572122"/>
          </a:xfrm>
          <a:prstGeom prst="curvedConnector2">
            <a:avLst/>
          </a:prstGeom>
          <a:solidFill>
            <a:schemeClr val="bg1"/>
          </a:solidFill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49DD1229-E939-4635-A45C-05FB6EAB835B}"/>
              </a:ext>
            </a:extLst>
          </p:cNvPr>
          <p:cNvSpPr/>
          <p:nvPr/>
        </p:nvSpPr>
        <p:spPr>
          <a:xfrm flipV="1">
            <a:off x="6419877" y="3784291"/>
            <a:ext cx="630787" cy="6307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F183CB7-A149-4039-886D-769E043A8961}"/>
              </a:ext>
            </a:extLst>
          </p:cNvPr>
          <p:cNvSpPr/>
          <p:nvPr/>
        </p:nvSpPr>
        <p:spPr>
          <a:xfrm flipV="1">
            <a:off x="4205922" y="3788036"/>
            <a:ext cx="630787" cy="6307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08" name="Straight Connector 83">
            <a:extLst>
              <a:ext uri="{FF2B5EF4-FFF2-40B4-BE49-F238E27FC236}">
                <a16:creationId xmlns:a16="http://schemas.microsoft.com/office/drawing/2014/main" id="{BEE108D3-CA31-49CC-BCAE-AA6F7C594C31}"/>
              </a:ext>
            </a:extLst>
          </p:cNvPr>
          <p:cNvCxnSpPr>
            <a:cxnSpLocks/>
            <a:endCxn id="106" idx="4"/>
          </p:cNvCxnSpPr>
          <p:nvPr/>
        </p:nvCxnSpPr>
        <p:spPr>
          <a:xfrm>
            <a:off x="5617810" y="3513094"/>
            <a:ext cx="155" cy="443512"/>
          </a:xfrm>
          <a:prstGeom prst="straightConnector1">
            <a:avLst/>
          </a:prstGeom>
          <a:solidFill>
            <a:schemeClr val="bg1"/>
          </a:solidFill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3" name="Freeform 10">
            <a:extLst>
              <a:ext uri="{FF2B5EF4-FFF2-40B4-BE49-F238E27FC236}">
                <a16:creationId xmlns:a16="http://schemas.microsoft.com/office/drawing/2014/main" id="{C06F661F-A265-49AE-A21C-4A245B49B3FF}"/>
              </a:ext>
            </a:extLst>
          </p:cNvPr>
          <p:cNvSpPr>
            <a:spLocks noEditPoints="1"/>
          </p:cNvSpPr>
          <p:nvPr/>
        </p:nvSpPr>
        <p:spPr bwMode="auto">
          <a:xfrm>
            <a:off x="4347859" y="3914763"/>
            <a:ext cx="346911" cy="377330"/>
          </a:xfrm>
          <a:custGeom>
            <a:avLst/>
            <a:gdLst>
              <a:gd name="T0" fmla="*/ 1418 w 2835"/>
              <a:gd name="T1" fmla="*/ 0 h 3093"/>
              <a:gd name="T2" fmla="*/ 0 w 2835"/>
              <a:gd name="T3" fmla="*/ 516 h 3093"/>
              <a:gd name="T4" fmla="*/ 0 w 2835"/>
              <a:gd name="T5" fmla="*/ 2578 h 3093"/>
              <a:gd name="T6" fmla="*/ 1418 w 2835"/>
              <a:gd name="T7" fmla="*/ 3093 h 3093"/>
              <a:gd name="T8" fmla="*/ 2835 w 2835"/>
              <a:gd name="T9" fmla="*/ 2578 h 3093"/>
              <a:gd name="T10" fmla="*/ 2835 w 2835"/>
              <a:gd name="T11" fmla="*/ 516 h 3093"/>
              <a:gd name="T12" fmla="*/ 1418 w 2835"/>
              <a:gd name="T13" fmla="*/ 0 h 3093"/>
              <a:gd name="T14" fmla="*/ 1418 w 2835"/>
              <a:gd name="T15" fmla="*/ 258 h 3093"/>
              <a:gd name="T16" fmla="*/ 2578 w 2835"/>
              <a:gd name="T17" fmla="*/ 525 h 3093"/>
              <a:gd name="T18" fmla="*/ 2578 w 2835"/>
              <a:gd name="T19" fmla="*/ 763 h 3093"/>
              <a:gd name="T20" fmla="*/ 1418 w 2835"/>
              <a:gd name="T21" fmla="*/ 1031 h 3093"/>
              <a:gd name="T22" fmla="*/ 258 w 2835"/>
              <a:gd name="T23" fmla="*/ 763 h 3093"/>
              <a:gd name="T24" fmla="*/ 258 w 2835"/>
              <a:gd name="T25" fmla="*/ 525 h 3093"/>
              <a:gd name="T26" fmla="*/ 1418 w 2835"/>
              <a:gd name="T27" fmla="*/ 258 h 3093"/>
              <a:gd name="T28" fmla="*/ 2578 w 2835"/>
              <a:gd name="T29" fmla="*/ 1665 h 3093"/>
              <a:gd name="T30" fmla="*/ 1418 w 2835"/>
              <a:gd name="T31" fmla="*/ 1933 h 3093"/>
              <a:gd name="T32" fmla="*/ 258 w 2835"/>
              <a:gd name="T33" fmla="*/ 1665 h 3093"/>
              <a:gd name="T34" fmla="*/ 258 w 2835"/>
              <a:gd name="T35" fmla="*/ 1070 h 3093"/>
              <a:gd name="T36" fmla="*/ 1418 w 2835"/>
              <a:gd name="T37" fmla="*/ 1289 h 3093"/>
              <a:gd name="T38" fmla="*/ 2578 w 2835"/>
              <a:gd name="T39" fmla="*/ 1070 h 3093"/>
              <a:gd name="T40" fmla="*/ 2578 w 2835"/>
              <a:gd name="T41" fmla="*/ 1665 h 3093"/>
              <a:gd name="T42" fmla="*/ 1418 w 2835"/>
              <a:gd name="T43" fmla="*/ 2835 h 3093"/>
              <a:gd name="T44" fmla="*/ 258 w 2835"/>
              <a:gd name="T45" fmla="*/ 2568 h 3093"/>
              <a:gd name="T46" fmla="*/ 258 w 2835"/>
              <a:gd name="T47" fmla="*/ 1973 h 3093"/>
              <a:gd name="T48" fmla="*/ 1418 w 2835"/>
              <a:gd name="T49" fmla="*/ 2191 h 3093"/>
              <a:gd name="T50" fmla="*/ 2578 w 2835"/>
              <a:gd name="T51" fmla="*/ 1973 h 3093"/>
              <a:gd name="T52" fmla="*/ 2578 w 2835"/>
              <a:gd name="T53" fmla="*/ 2568 h 3093"/>
              <a:gd name="T54" fmla="*/ 1418 w 2835"/>
              <a:gd name="T55" fmla="*/ 2835 h 30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835" h="3093">
                <a:moveTo>
                  <a:pt x="1418" y="0"/>
                </a:moveTo>
                <a:cubicBezTo>
                  <a:pt x="736" y="0"/>
                  <a:pt x="0" y="197"/>
                  <a:pt x="0" y="516"/>
                </a:cubicBezTo>
                <a:cubicBezTo>
                  <a:pt x="0" y="2578"/>
                  <a:pt x="0" y="2578"/>
                  <a:pt x="0" y="2578"/>
                </a:cubicBezTo>
                <a:cubicBezTo>
                  <a:pt x="0" y="2896"/>
                  <a:pt x="736" y="3093"/>
                  <a:pt x="1418" y="3093"/>
                </a:cubicBezTo>
                <a:cubicBezTo>
                  <a:pt x="2099" y="3093"/>
                  <a:pt x="2835" y="2896"/>
                  <a:pt x="2835" y="2578"/>
                </a:cubicBezTo>
                <a:cubicBezTo>
                  <a:pt x="2835" y="516"/>
                  <a:pt x="2835" y="516"/>
                  <a:pt x="2835" y="516"/>
                </a:cubicBezTo>
                <a:cubicBezTo>
                  <a:pt x="2835" y="197"/>
                  <a:pt x="2099" y="0"/>
                  <a:pt x="1418" y="0"/>
                </a:cubicBezTo>
                <a:close/>
                <a:moveTo>
                  <a:pt x="1418" y="258"/>
                </a:moveTo>
                <a:cubicBezTo>
                  <a:pt x="2083" y="258"/>
                  <a:pt x="2524" y="442"/>
                  <a:pt x="2578" y="525"/>
                </a:cubicBezTo>
                <a:cubicBezTo>
                  <a:pt x="2578" y="763"/>
                  <a:pt x="2578" y="763"/>
                  <a:pt x="2578" y="763"/>
                </a:cubicBezTo>
                <a:cubicBezTo>
                  <a:pt x="2527" y="846"/>
                  <a:pt x="2086" y="1031"/>
                  <a:pt x="1418" y="1031"/>
                </a:cubicBezTo>
                <a:cubicBezTo>
                  <a:pt x="750" y="1031"/>
                  <a:pt x="308" y="846"/>
                  <a:pt x="258" y="763"/>
                </a:cubicBezTo>
                <a:cubicBezTo>
                  <a:pt x="258" y="525"/>
                  <a:pt x="258" y="525"/>
                  <a:pt x="258" y="525"/>
                </a:cubicBezTo>
                <a:cubicBezTo>
                  <a:pt x="312" y="442"/>
                  <a:pt x="753" y="258"/>
                  <a:pt x="1418" y="258"/>
                </a:cubicBezTo>
                <a:close/>
                <a:moveTo>
                  <a:pt x="2578" y="1665"/>
                </a:moveTo>
                <a:cubicBezTo>
                  <a:pt x="2527" y="1748"/>
                  <a:pt x="2086" y="1933"/>
                  <a:pt x="1418" y="1933"/>
                </a:cubicBezTo>
                <a:cubicBezTo>
                  <a:pt x="750" y="1933"/>
                  <a:pt x="308" y="1748"/>
                  <a:pt x="258" y="1665"/>
                </a:cubicBezTo>
                <a:cubicBezTo>
                  <a:pt x="258" y="1070"/>
                  <a:pt x="258" y="1070"/>
                  <a:pt x="258" y="1070"/>
                </a:cubicBezTo>
                <a:cubicBezTo>
                  <a:pt x="532" y="1210"/>
                  <a:pt x="986" y="1289"/>
                  <a:pt x="1418" y="1289"/>
                </a:cubicBezTo>
                <a:cubicBezTo>
                  <a:pt x="1850" y="1289"/>
                  <a:pt x="2303" y="1210"/>
                  <a:pt x="2578" y="1070"/>
                </a:cubicBezTo>
                <a:lnTo>
                  <a:pt x="2578" y="1665"/>
                </a:lnTo>
                <a:close/>
                <a:moveTo>
                  <a:pt x="1418" y="2835"/>
                </a:moveTo>
                <a:cubicBezTo>
                  <a:pt x="753" y="2835"/>
                  <a:pt x="312" y="2651"/>
                  <a:pt x="258" y="2568"/>
                </a:cubicBezTo>
                <a:cubicBezTo>
                  <a:pt x="258" y="1973"/>
                  <a:pt x="258" y="1973"/>
                  <a:pt x="258" y="1973"/>
                </a:cubicBezTo>
                <a:cubicBezTo>
                  <a:pt x="532" y="2112"/>
                  <a:pt x="986" y="2191"/>
                  <a:pt x="1418" y="2191"/>
                </a:cubicBezTo>
                <a:cubicBezTo>
                  <a:pt x="1850" y="2191"/>
                  <a:pt x="2303" y="2112"/>
                  <a:pt x="2578" y="1973"/>
                </a:cubicBezTo>
                <a:cubicBezTo>
                  <a:pt x="2578" y="2568"/>
                  <a:pt x="2578" y="2568"/>
                  <a:pt x="2578" y="2568"/>
                </a:cubicBezTo>
                <a:cubicBezTo>
                  <a:pt x="2524" y="2651"/>
                  <a:pt x="2083" y="2835"/>
                  <a:pt x="1418" y="283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70" name="Oval 92">
            <a:extLst>
              <a:ext uri="{FF2B5EF4-FFF2-40B4-BE49-F238E27FC236}">
                <a16:creationId xmlns:a16="http://schemas.microsoft.com/office/drawing/2014/main" id="{D6967840-1117-40E7-A121-7ABD64895F6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950492" y="2216505"/>
            <a:ext cx="3334634" cy="13258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5F3518-069F-4630-8540-A81A983C69B4}"/>
              </a:ext>
            </a:extLst>
          </p:cNvPr>
          <p:cNvGrpSpPr/>
          <p:nvPr/>
        </p:nvGrpSpPr>
        <p:grpSpPr>
          <a:xfrm>
            <a:off x="4391893" y="2490437"/>
            <a:ext cx="2451831" cy="777955"/>
            <a:chOff x="6410307" y="2856681"/>
            <a:chExt cx="3269108" cy="1037273"/>
          </a:xfrm>
        </p:grpSpPr>
        <p:sp>
          <p:nvSpPr>
            <p:cNvPr id="136" name="Left Bracket 135">
              <a:extLst>
                <a:ext uri="{FF2B5EF4-FFF2-40B4-BE49-F238E27FC236}">
                  <a16:creationId xmlns:a16="http://schemas.microsoft.com/office/drawing/2014/main" id="{74BF48EE-2208-420F-8B1E-4A221938DC62}"/>
                </a:ext>
              </a:extLst>
            </p:cNvPr>
            <p:cNvSpPr/>
            <p:nvPr/>
          </p:nvSpPr>
          <p:spPr>
            <a:xfrm>
              <a:off x="6410307" y="2856681"/>
              <a:ext cx="251705" cy="1037273"/>
            </a:xfrm>
            <a:prstGeom prst="leftBracket">
              <a:avLst>
                <a:gd name="adj" fmla="val 0"/>
              </a:avLst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7" name="Left Bracket 136">
              <a:extLst>
                <a:ext uri="{FF2B5EF4-FFF2-40B4-BE49-F238E27FC236}">
                  <a16:creationId xmlns:a16="http://schemas.microsoft.com/office/drawing/2014/main" id="{832AE4DD-CF18-48CB-9C98-7D2385017AAB}"/>
                </a:ext>
              </a:extLst>
            </p:cNvPr>
            <p:cNvSpPr/>
            <p:nvPr/>
          </p:nvSpPr>
          <p:spPr>
            <a:xfrm rot="10800000">
              <a:off x="9427710" y="2856681"/>
              <a:ext cx="251705" cy="1037273"/>
            </a:xfrm>
            <a:prstGeom prst="leftBracket">
              <a:avLst>
                <a:gd name="adj" fmla="val 0"/>
              </a:avLst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2" name="Freeform 9">
            <a:extLst>
              <a:ext uri="{FF2B5EF4-FFF2-40B4-BE49-F238E27FC236}">
                <a16:creationId xmlns:a16="http://schemas.microsoft.com/office/drawing/2014/main" id="{87CB8EA7-A0B0-4027-85FF-62674D1304E1}"/>
              </a:ext>
            </a:extLst>
          </p:cNvPr>
          <p:cNvSpPr>
            <a:spLocks noEditPoints="1"/>
          </p:cNvSpPr>
          <p:nvPr/>
        </p:nvSpPr>
        <p:spPr bwMode="auto">
          <a:xfrm>
            <a:off x="6565989" y="3892193"/>
            <a:ext cx="366713" cy="379810"/>
          </a:xfrm>
          <a:custGeom>
            <a:avLst/>
            <a:gdLst>
              <a:gd name="T0" fmla="*/ 2724 w 6092"/>
              <a:gd name="T1" fmla="*/ 4441 h 6314"/>
              <a:gd name="T2" fmla="*/ 2758 w 6092"/>
              <a:gd name="T3" fmla="*/ 4472 h 6314"/>
              <a:gd name="T4" fmla="*/ 3092 w 6092"/>
              <a:gd name="T5" fmla="*/ 4464 h 6314"/>
              <a:gd name="T6" fmla="*/ 3553 w 6092"/>
              <a:gd name="T7" fmla="*/ 3997 h 6314"/>
              <a:gd name="T8" fmla="*/ 3553 w 6092"/>
              <a:gd name="T9" fmla="*/ 6072 h 6314"/>
              <a:gd name="T10" fmla="*/ 3794 w 6092"/>
              <a:gd name="T11" fmla="*/ 6314 h 6314"/>
              <a:gd name="T12" fmla="*/ 3820 w 6092"/>
              <a:gd name="T13" fmla="*/ 6314 h 6314"/>
              <a:gd name="T14" fmla="*/ 4061 w 6092"/>
              <a:gd name="T15" fmla="*/ 6072 h 6314"/>
              <a:gd name="T16" fmla="*/ 4061 w 6092"/>
              <a:gd name="T17" fmla="*/ 3999 h 6314"/>
              <a:gd name="T18" fmla="*/ 4544 w 6092"/>
              <a:gd name="T19" fmla="*/ 4458 h 6314"/>
              <a:gd name="T20" fmla="*/ 4883 w 6092"/>
              <a:gd name="T21" fmla="*/ 4451 h 6314"/>
              <a:gd name="T22" fmla="*/ 4909 w 6092"/>
              <a:gd name="T23" fmla="*/ 4425 h 6314"/>
              <a:gd name="T24" fmla="*/ 4904 w 6092"/>
              <a:gd name="T25" fmla="*/ 4085 h 6314"/>
              <a:gd name="T26" fmla="*/ 3807 w 6092"/>
              <a:gd name="T27" fmla="*/ 3014 h 6314"/>
              <a:gd name="T28" fmla="*/ 2717 w 6092"/>
              <a:gd name="T29" fmla="*/ 4092 h 6314"/>
              <a:gd name="T30" fmla="*/ 2724 w 6092"/>
              <a:gd name="T31" fmla="*/ 4441 h 6314"/>
              <a:gd name="T32" fmla="*/ 2030 w 6092"/>
              <a:gd name="T33" fmla="*/ 5330 h 6314"/>
              <a:gd name="T34" fmla="*/ 2030 w 6092"/>
              <a:gd name="T35" fmla="*/ 3509 h 6314"/>
              <a:gd name="T36" fmla="*/ 1789 w 6092"/>
              <a:gd name="T37" fmla="*/ 3268 h 6314"/>
              <a:gd name="T38" fmla="*/ 1764 w 6092"/>
              <a:gd name="T39" fmla="*/ 3268 h 6314"/>
              <a:gd name="T40" fmla="*/ 1523 w 6092"/>
              <a:gd name="T41" fmla="*/ 3509 h 6314"/>
              <a:gd name="T42" fmla="*/ 1523 w 6092"/>
              <a:gd name="T43" fmla="*/ 5328 h 6314"/>
              <a:gd name="T44" fmla="*/ 1039 w 6092"/>
              <a:gd name="T45" fmla="*/ 4869 h 6314"/>
              <a:gd name="T46" fmla="*/ 700 w 6092"/>
              <a:gd name="T47" fmla="*/ 4875 h 6314"/>
              <a:gd name="T48" fmla="*/ 675 w 6092"/>
              <a:gd name="T49" fmla="*/ 4902 h 6314"/>
              <a:gd name="T50" fmla="*/ 680 w 6092"/>
              <a:gd name="T51" fmla="*/ 5242 h 6314"/>
              <a:gd name="T52" fmla="*/ 1777 w 6092"/>
              <a:gd name="T53" fmla="*/ 6313 h 6314"/>
              <a:gd name="T54" fmla="*/ 2866 w 6092"/>
              <a:gd name="T55" fmla="*/ 5235 h 6314"/>
              <a:gd name="T56" fmla="*/ 2860 w 6092"/>
              <a:gd name="T57" fmla="*/ 4886 h 6314"/>
              <a:gd name="T58" fmla="*/ 2826 w 6092"/>
              <a:gd name="T59" fmla="*/ 4855 h 6314"/>
              <a:gd name="T60" fmla="*/ 2492 w 6092"/>
              <a:gd name="T61" fmla="*/ 4863 h 6314"/>
              <a:gd name="T62" fmla="*/ 2030 w 6092"/>
              <a:gd name="T63" fmla="*/ 5330 h 6314"/>
              <a:gd name="T64" fmla="*/ 5077 w 6092"/>
              <a:gd name="T65" fmla="*/ 2280 h 6314"/>
              <a:gd name="T66" fmla="*/ 5077 w 6092"/>
              <a:gd name="T67" fmla="*/ 2275 h 6314"/>
              <a:gd name="T68" fmla="*/ 3465 w 6092"/>
              <a:gd name="T69" fmla="*/ 264 h 6314"/>
              <a:gd name="T70" fmla="*/ 1015 w 6092"/>
              <a:gd name="T71" fmla="*/ 2277 h 6314"/>
              <a:gd name="T72" fmla="*/ 1015 w 6092"/>
              <a:gd name="T73" fmla="*/ 2277 h 6314"/>
              <a:gd name="T74" fmla="*/ 375 w 6092"/>
              <a:gd name="T75" fmla="*/ 2625 h 6314"/>
              <a:gd name="T76" fmla="*/ 0 w 6092"/>
              <a:gd name="T77" fmla="*/ 3521 h 6314"/>
              <a:gd name="T78" fmla="*/ 189 w 6092"/>
              <a:gd name="T79" fmla="*/ 4180 h 6314"/>
              <a:gd name="T80" fmla="*/ 562 w 6092"/>
              <a:gd name="T81" fmla="*/ 4221 h 6314"/>
              <a:gd name="T82" fmla="*/ 579 w 6092"/>
              <a:gd name="T83" fmla="*/ 4204 h 6314"/>
              <a:gd name="T84" fmla="*/ 612 w 6092"/>
              <a:gd name="T85" fmla="*/ 3902 h 6314"/>
              <a:gd name="T86" fmla="*/ 508 w 6092"/>
              <a:gd name="T87" fmla="*/ 3521 h 6314"/>
              <a:gd name="T88" fmla="*/ 734 w 6092"/>
              <a:gd name="T89" fmla="*/ 2984 h 6314"/>
              <a:gd name="T90" fmla="*/ 1289 w 6092"/>
              <a:gd name="T91" fmla="*/ 2760 h 6314"/>
              <a:gd name="T92" fmla="*/ 1596 w 6092"/>
              <a:gd name="T93" fmla="*/ 2760 h 6314"/>
              <a:gd name="T94" fmla="*/ 1539 w 6092"/>
              <a:gd name="T95" fmla="*/ 2459 h 6314"/>
              <a:gd name="T96" fmla="*/ 1524 w 6092"/>
              <a:gd name="T97" fmla="*/ 2299 h 6314"/>
              <a:gd name="T98" fmla="*/ 2666 w 6092"/>
              <a:gd name="T99" fmla="*/ 775 h 6314"/>
              <a:gd name="T100" fmla="*/ 4569 w 6092"/>
              <a:gd name="T101" fmla="*/ 2252 h 6314"/>
              <a:gd name="T102" fmla="*/ 4553 w 6092"/>
              <a:gd name="T103" fmla="*/ 2459 h 6314"/>
              <a:gd name="T104" fmla="*/ 4516 w 6092"/>
              <a:gd name="T105" fmla="*/ 2760 h 6314"/>
              <a:gd name="T106" fmla="*/ 4798 w 6092"/>
              <a:gd name="T107" fmla="*/ 2760 h 6314"/>
              <a:gd name="T108" fmla="*/ 5574 w 6092"/>
              <a:gd name="T109" fmla="*/ 3395 h 6314"/>
              <a:gd name="T110" fmla="*/ 5480 w 6092"/>
              <a:gd name="T111" fmla="*/ 3903 h 6314"/>
              <a:gd name="T112" fmla="*/ 5512 w 6092"/>
              <a:gd name="T113" fmla="*/ 4194 h 6314"/>
              <a:gd name="T114" fmla="*/ 5534 w 6092"/>
              <a:gd name="T115" fmla="*/ 4216 h 6314"/>
              <a:gd name="T116" fmla="*/ 5907 w 6092"/>
              <a:gd name="T117" fmla="*/ 4172 h 6314"/>
              <a:gd name="T118" fmla="*/ 6092 w 6092"/>
              <a:gd name="T119" fmla="*/ 3521 h 6314"/>
              <a:gd name="T120" fmla="*/ 5077 w 6092"/>
              <a:gd name="T121" fmla="*/ 2280 h 6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92" h="6314">
                <a:moveTo>
                  <a:pt x="2724" y="4441"/>
                </a:moveTo>
                <a:cubicBezTo>
                  <a:pt x="2758" y="4472"/>
                  <a:pt x="2758" y="4472"/>
                  <a:pt x="2758" y="4472"/>
                </a:cubicBezTo>
                <a:cubicBezTo>
                  <a:pt x="2853" y="4560"/>
                  <a:pt x="3001" y="4556"/>
                  <a:pt x="3092" y="4464"/>
                </a:cubicBezTo>
                <a:cubicBezTo>
                  <a:pt x="3553" y="3997"/>
                  <a:pt x="3553" y="3997"/>
                  <a:pt x="3553" y="3997"/>
                </a:cubicBezTo>
                <a:cubicBezTo>
                  <a:pt x="3553" y="6072"/>
                  <a:pt x="3553" y="6072"/>
                  <a:pt x="3553" y="6072"/>
                </a:cubicBezTo>
                <a:cubicBezTo>
                  <a:pt x="3553" y="6206"/>
                  <a:pt x="3661" y="6314"/>
                  <a:pt x="3794" y="6314"/>
                </a:cubicBezTo>
                <a:cubicBezTo>
                  <a:pt x="3820" y="6314"/>
                  <a:pt x="3820" y="6314"/>
                  <a:pt x="3820" y="6314"/>
                </a:cubicBezTo>
                <a:cubicBezTo>
                  <a:pt x="3953" y="6314"/>
                  <a:pt x="4061" y="6206"/>
                  <a:pt x="4061" y="6072"/>
                </a:cubicBezTo>
                <a:cubicBezTo>
                  <a:pt x="4061" y="3999"/>
                  <a:pt x="4061" y="3999"/>
                  <a:pt x="4061" y="3999"/>
                </a:cubicBezTo>
                <a:cubicBezTo>
                  <a:pt x="4544" y="4458"/>
                  <a:pt x="4544" y="4458"/>
                  <a:pt x="4544" y="4458"/>
                </a:cubicBezTo>
                <a:cubicBezTo>
                  <a:pt x="4640" y="4549"/>
                  <a:pt x="4791" y="4546"/>
                  <a:pt x="4883" y="4451"/>
                </a:cubicBezTo>
                <a:cubicBezTo>
                  <a:pt x="4909" y="4425"/>
                  <a:pt x="4909" y="4425"/>
                  <a:pt x="4909" y="4425"/>
                </a:cubicBezTo>
                <a:cubicBezTo>
                  <a:pt x="5001" y="4330"/>
                  <a:pt x="4999" y="4178"/>
                  <a:pt x="4904" y="4085"/>
                </a:cubicBezTo>
                <a:cubicBezTo>
                  <a:pt x="3807" y="3014"/>
                  <a:pt x="3807" y="3014"/>
                  <a:pt x="3807" y="3014"/>
                </a:cubicBezTo>
                <a:cubicBezTo>
                  <a:pt x="2717" y="4092"/>
                  <a:pt x="2717" y="4092"/>
                  <a:pt x="2717" y="4092"/>
                </a:cubicBezTo>
                <a:cubicBezTo>
                  <a:pt x="2620" y="4189"/>
                  <a:pt x="2623" y="4348"/>
                  <a:pt x="2724" y="4441"/>
                </a:cubicBezTo>
                <a:close/>
                <a:moveTo>
                  <a:pt x="2030" y="5330"/>
                </a:moveTo>
                <a:cubicBezTo>
                  <a:pt x="2030" y="3509"/>
                  <a:pt x="2030" y="3509"/>
                  <a:pt x="2030" y="3509"/>
                </a:cubicBezTo>
                <a:cubicBezTo>
                  <a:pt x="2030" y="3375"/>
                  <a:pt x="1922" y="3268"/>
                  <a:pt x="1789" y="3268"/>
                </a:cubicBezTo>
                <a:cubicBezTo>
                  <a:pt x="1764" y="3268"/>
                  <a:pt x="1764" y="3268"/>
                  <a:pt x="1764" y="3268"/>
                </a:cubicBezTo>
                <a:cubicBezTo>
                  <a:pt x="1631" y="3268"/>
                  <a:pt x="1523" y="3375"/>
                  <a:pt x="1523" y="3509"/>
                </a:cubicBezTo>
                <a:cubicBezTo>
                  <a:pt x="1523" y="5328"/>
                  <a:pt x="1523" y="5328"/>
                  <a:pt x="1523" y="5328"/>
                </a:cubicBezTo>
                <a:cubicBezTo>
                  <a:pt x="1039" y="4869"/>
                  <a:pt x="1039" y="4869"/>
                  <a:pt x="1039" y="4869"/>
                </a:cubicBezTo>
                <a:cubicBezTo>
                  <a:pt x="944" y="4778"/>
                  <a:pt x="792" y="4781"/>
                  <a:pt x="700" y="4875"/>
                </a:cubicBezTo>
                <a:cubicBezTo>
                  <a:pt x="675" y="4902"/>
                  <a:pt x="675" y="4902"/>
                  <a:pt x="675" y="4902"/>
                </a:cubicBezTo>
                <a:cubicBezTo>
                  <a:pt x="583" y="4997"/>
                  <a:pt x="585" y="5149"/>
                  <a:pt x="680" y="5242"/>
                </a:cubicBezTo>
                <a:cubicBezTo>
                  <a:pt x="1777" y="6313"/>
                  <a:pt x="1777" y="6313"/>
                  <a:pt x="1777" y="6313"/>
                </a:cubicBezTo>
                <a:cubicBezTo>
                  <a:pt x="2866" y="5235"/>
                  <a:pt x="2866" y="5235"/>
                  <a:pt x="2866" y="5235"/>
                </a:cubicBezTo>
                <a:cubicBezTo>
                  <a:pt x="2964" y="5138"/>
                  <a:pt x="2961" y="4979"/>
                  <a:pt x="2860" y="4886"/>
                </a:cubicBezTo>
                <a:cubicBezTo>
                  <a:pt x="2826" y="4855"/>
                  <a:pt x="2826" y="4855"/>
                  <a:pt x="2826" y="4855"/>
                </a:cubicBezTo>
                <a:cubicBezTo>
                  <a:pt x="2730" y="4767"/>
                  <a:pt x="2583" y="4771"/>
                  <a:pt x="2492" y="4863"/>
                </a:cubicBezTo>
                <a:lnTo>
                  <a:pt x="2030" y="5330"/>
                </a:lnTo>
                <a:close/>
                <a:moveTo>
                  <a:pt x="5077" y="2280"/>
                </a:moveTo>
                <a:cubicBezTo>
                  <a:pt x="5077" y="2275"/>
                  <a:pt x="5077" y="2275"/>
                  <a:pt x="5077" y="2275"/>
                </a:cubicBezTo>
                <a:cubicBezTo>
                  <a:pt x="5077" y="1310"/>
                  <a:pt x="4411" y="454"/>
                  <a:pt x="3465" y="264"/>
                </a:cubicBezTo>
                <a:cubicBezTo>
                  <a:pt x="2154" y="0"/>
                  <a:pt x="1000" y="1009"/>
                  <a:pt x="1015" y="2277"/>
                </a:cubicBezTo>
                <a:cubicBezTo>
                  <a:pt x="1015" y="2277"/>
                  <a:pt x="1015" y="2277"/>
                  <a:pt x="1015" y="2277"/>
                </a:cubicBezTo>
                <a:cubicBezTo>
                  <a:pt x="773" y="2327"/>
                  <a:pt x="551" y="2446"/>
                  <a:pt x="375" y="2625"/>
                </a:cubicBezTo>
                <a:cubicBezTo>
                  <a:pt x="133" y="2863"/>
                  <a:pt x="0" y="3182"/>
                  <a:pt x="0" y="3521"/>
                </a:cubicBezTo>
                <a:cubicBezTo>
                  <a:pt x="0" y="3763"/>
                  <a:pt x="70" y="3988"/>
                  <a:pt x="189" y="4180"/>
                </a:cubicBezTo>
                <a:cubicBezTo>
                  <a:pt x="270" y="4310"/>
                  <a:pt x="453" y="4329"/>
                  <a:pt x="562" y="4221"/>
                </a:cubicBezTo>
                <a:cubicBezTo>
                  <a:pt x="579" y="4204"/>
                  <a:pt x="579" y="4204"/>
                  <a:pt x="579" y="4204"/>
                </a:cubicBezTo>
                <a:cubicBezTo>
                  <a:pt x="660" y="4124"/>
                  <a:pt x="670" y="4000"/>
                  <a:pt x="612" y="3902"/>
                </a:cubicBezTo>
                <a:cubicBezTo>
                  <a:pt x="546" y="3790"/>
                  <a:pt x="508" y="3660"/>
                  <a:pt x="508" y="3521"/>
                </a:cubicBezTo>
                <a:cubicBezTo>
                  <a:pt x="508" y="3319"/>
                  <a:pt x="587" y="3129"/>
                  <a:pt x="734" y="2984"/>
                </a:cubicBezTo>
                <a:cubicBezTo>
                  <a:pt x="876" y="2839"/>
                  <a:pt x="1066" y="2760"/>
                  <a:pt x="1289" y="2760"/>
                </a:cubicBezTo>
                <a:cubicBezTo>
                  <a:pt x="1596" y="2760"/>
                  <a:pt x="1596" y="2760"/>
                  <a:pt x="1596" y="2760"/>
                </a:cubicBezTo>
                <a:cubicBezTo>
                  <a:pt x="1539" y="2459"/>
                  <a:pt x="1539" y="2459"/>
                  <a:pt x="1539" y="2459"/>
                </a:cubicBezTo>
                <a:cubicBezTo>
                  <a:pt x="1530" y="2414"/>
                  <a:pt x="1525" y="2361"/>
                  <a:pt x="1524" y="2299"/>
                </a:cubicBezTo>
                <a:cubicBezTo>
                  <a:pt x="1504" y="1583"/>
                  <a:pt x="1969" y="945"/>
                  <a:pt x="2666" y="775"/>
                </a:cubicBezTo>
                <a:cubicBezTo>
                  <a:pt x="3669" y="531"/>
                  <a:pt x="4569" y="1289"/>
                  <a:pt x="4569" y="2252"/>
                </a:cubicBezTo>
                <a:cubicBezTo>
                  <a:pt x="4569" y="2335"/>
                  <a:pt x="4564" y="2402"/>
                  <a:pt x="4553" y="2459"/>
                </a:cubicBezTo>
                <a:cubicBezTo>
                  <a:pt x="4516" y="2760"/>
                  <a:pt x="4516" y="2760"/>
                  <a:pt x="4516" y="2760"/>
                </a:cubicBezTo>
                <a:cubicBezTo>
                  <a:pt x="4798" y="2760"/>
                  <a:pt x="4798" y="2760"/>
                  <a:pt x="4798" y="2760"/>
                </a:cubicBezTo>
                <a:cubicBezTo>
                  <a:pt x="5175" y="2760"/>
                  <a:pt x="5513" y="3023"/>
                  <a:pt x="5574" y="3395"/>
                </a:cubicBezTo>
                <a:cubicBezTo>
                  <a:pt x="5605" y="3582"/>
                  <a:pt x="5566" y="3758"/>
                  <a:pt x="5480" y="3903"/>
                </a:cubicBezTo>
                <a:cubicBezTo>
                  <a:pt x="5423" y="3998"/>
                  <a:pt x="5433" y="4117"/>
                  <a:pt x="5512" y="4194"/>
                </a:cubicBezTo>
                <a:cubicBezTo>
                  <a:pt x="5534" y="4216"/>
                  <a:pt x="5534" y="4216"/>
                  <a:pt x="5534" y="4216"/>
                </a:cubicBezTo>
                <a:cubicBezTo>
                  <a:pt x="5644" y="4323"/>
                  <a:pt x="5827" y="4303"/>
                  <a:pt x="5907" y="4172"/>
                </a:cubicBezTo>
                <a:cubicBezTo>
                  <a:pt x="6024" y="3983"/>
                  <a:pt x="6092" y="3760"/>
                  <a:pt x="6092" y="3521"/>
                </a:cubicBezTo>
                <a:cubicBezTo>
                  <a:pt x="6092" y="2913"/>
                  <a:pt x="5662" y="2403"/>
                  <a:pt x="5077" y="228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2" name="Freeform 15">
            <a:extLst>
              <a:ext uri="{FF2B5EF4-FFF2-40B4-BE49-F238E27FC236}">
                <a16:creationId xmlns:a16="http://schemas.microsoft.com/office/drawing/2014/main" id="{EFE9BDFC-2A86-4ED3-8B49-9C9DD1AEA8B8}"/>
              </a:ext>
            </a:extLst>
          </p:cNvPr>
          <p:cNvSpPr>
            <a:spLocks noEditPoints="1"/>
          </p:cNvSpPr>
          <p:nvPr/>
        </p:nvSpPr>
        <p:spPr bwMode="auto">
          <a:xfrm>
            <a:off x="4295639" y="1439504"/>
            <a:ext cx="423154" cy="367272"/>
          </a:xfrm>
          <a:custGeom>
            <a:avLst/>
            <a:gdLst>
              <a:gd name="T0" fmla="*/ 3896 w 4315"/>
              <a:gd name="T1" fmla="*/ 1398 h 3757"/>
              <a:gd name="T2" fmla="*/ 4315 w 4315"/>
              <a:gd name="T3" fmla="*/ 526 h 3757"/>
              <a:gd name="T4" fmla="*/ 3417 w 4315"/>
              <a:gd name="T5" fmla="*/ 154 h 3757"/>
              <a:gd name="T6" fmla="*/ 1258 w 4315"/>
              <a:gd name="T7" fmla="*/ 384 h 3757"/>
              <a:gd name="T8" fmla="*/ 576 w 4315"/>
              <a:gd name="T9" fmla="*/ 204 h 3757"/>
              <a:gd name="T10" fmla="*/ 718 w 4315"/>
              <a:gd name="T11" fmla="*/ 873 h 3757"/>
              <a:gd name="T12" fmla="*/ 177 w 4315"/>
              <a:gd name="T13" fmla="*/ 2712 h 3757"/>
              <a:gd name="T14" fmla="*/ 602 w 4315"/>
              <a:gd name="T15" fmla="*/ 3740 h 3757"/>
              <a:gd name="T16" fmla="*/ 2192 w 4315"/>
              <a:gd name="T17" fmla="*/ 3441 h 3757"/>
              <a:gd name="T18" fmla="*/ 3704 w 4315"/>
              <a:gd name="T19" fmla="*/ 3757 h 3757"/>
              <a:gd name="T20" fmla="*/ 4136 w 4315"/>
              <a:gd name="T21" fmla="*/ 2714 h 3757"/>
              <a:gd name="T22" fmla="*/ 4172 w 4315"/>
              <a:gd name="T23" fmla="*/ 504 h 3757"/>
              <a:gd name="T24" fmla="*/ 3789 w 4315"/>
              <a:gd name="T25" fmla="*/ 121 h 3757"/>
              <a:gd name="T26" fmla="*/ 3263 w 4315"/>
              <a:gd name="T27" fmla="*/ 526 h 3757"/>
              <a:gd name="T28" fmla="*/ 2581 w 4315"/>
              <a:gd name="T29" fmla="*/ 1995 h 3757"/>
              <a:gd name="T30" fmla="*/ 2452 w 4315"/>
              <a:gd name="T31" fmla="*/ 865 h 3757"/>
              <a:gd name="T32" fmla="*/ 1404 w 4315"/>
              <a:gd name="T33" fmla="*/ 873 h 3757"/>
              <a:gd name="T34" fmla="*/ 1929 w 4315"/>
              <a:gd name="T35" fmla="*/ 1917 h 3757"/>
              <a:gd name="T36" fmla="*/ 2470 w 4315"/>
              <a:gd name="T37" fmla="*/ 1375 h 3757"/>
              <a:gd name="T38" fmla="*/ 855 w 4315"/>
              <a:gd name="T39" fmla="*/ 245 h 3757"/>
              <a:gd name="T40" fmla="*/ 613 w 4315"/>
              <a:gd name="T41" fmla="*/ 487 h 3757"/>
              <a:gd name="T42" fmla="*/ 1104 w 4315"/>
              <a:gd name="T43" fmla="*/ 822 h 3757"/>
              <a:gd name="T44" fmla="*/ 1412 w 4315"/>
              <a:gd name="T45" fmla="*/ 1906 h 3757"/>
              <a:gd name="T46" fmla="*/ 924 w 4315"/>
              <a:gd name="T47" fmla="*/ 2628 h 3757"/>
              <a:gd name="T48" fmla="*/ 597 w 4315"/>
              <a:gd name="T49" fmla="*/ 3591 h 3757"/>
              <a:gd name="T50" fmla="*/ 1045 w 4315"/>
              <a:gd name="T51" fmla="*/ 3143 h 3757"/>
              <a:gd name="T52" fmla="*/ 1374 w 4315"/>
              <a:gd name="T53" fmla="*/ 2278 h 3757"/>
              <a:gd name="T54" fmla="*/ 2347 w 4315"/>
              <a:gd name="T55" fmla="*/ 1993 h 3757"/>
              <a:gd name="T56" fmla="*/ 2098 w 4315"/>
              <a:gd name="T57" fmla="*/ 2197 h 3757"/>
              <a:gd name="T58" fmla="*/ 1708 w 4315"/>
              <a:gd name="T59" fmla="*/ 2724 h 3757"/>
              <a:gd name="T60" fmla="*/ 1047 w 4315"/>
              <a:gd name="T61" fmla="*/ 2731 h 3757"/>
              <a:gd name="T62" fmla="*/ 1826 w 4315"/>
              <a:gd name="T63" fmla="*/ 2605 h 3757"/>
              <a:gd name="T64" fmla="*/ 3093 w 4315"/>
              <a:gd name="T65" fmla="*/ 3146 h 3757"/>
              <a:gd name="T66" fmla="*/ 1187 w 4315"/>
              <a:gd name="T67" fmla="*/ 3285 h 3757"/>
              <a:gd name="T68" fmla="*/ 1460 w 4315"/>
              <a:gd name="T69" fmla="*/ 2972 h 3757"/>
              <a:gd name="T70" fmla="*/ 2098 w 4315"/>
              <a:gd name="T71" fmla="*/ 3013 h 3757"/>
              <a:gd name="T72" fmla="*/ 2469 w 4315"/>
              <a:gd name="T73" fmla="*/ 2434 h 3757"/>
              <a:gd name="T74" fmla="*/ 3201 w 4315"/>
              <a:gd name="T75" fmla="*/ 2800 h 3757"/>
              <a:gd name="T76" fmla="*/ 3197 w 4315"/>
              <a:gd name="T77" fmla="*/ 1395 h 3757"/>
              <a:gd name="T78" fmla="*/ 3738 w 4315"/>
              <a:gd name="T79" fmla="*/ 1523 h 3757"/>
              <a:gd name="T80" fmla="*/ 3704 w 4315"/>
              <a:gd name="T81" fmla="*/ 2535 h 3757"/>
              <a:gd name="T82" fmla="*/ 2699 w 4315"/>
              <a:gd name="T83" fmla="*/ 2105 h 3757"/>
              <a:gd name="T84" fmla="*/ 3716 w 4315"/>
              <a:gd name="T85" fmla="*/ 2695 h 3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315" h="3757">
                <a:moveTo>
                  <a:pt x="3953" y="2588"/>
                </a:moveTo>
                <a:cubicBezTo>
                  <a:pt x="3941" y="2356"/>
                  <a:pt x="3941" y="2356"/>
                  <a:pt x="3941" y="2356"/>
                </a:cubicBezTo>
                <a:cubicBezTo>
                  <a:pt x="3896" y="1398"/>
                  <a:pt x="3896" y="1398"/>
                  <a:pt x="3896" y="1398"/>
                </a:cubicBezTo>
                <a:cubicBezTo>
                  <a:pt x="3880" y="1044"/>
                  <a:pt x="3880" y="1044"/>
                  <a:pt x="3880" y="1044"/>
                </a:cubicBezTo>
                <a:cubicBezTo>
                  <a:pt x="3989" y="1025"/>
                  <a:pt x="4086" y="972"/>
                  <a:pt x="4161" y="897"/>
                </a:cubicBezTo>
                <a:cubicBezTo>
                  <a:pt x="4256" y="802"/>
                  <a:pt x="4315" y="671"/>
                  <a:pt x="4315" y="526"/>
                </a:cubicBezTo>
                <a:cubicBezTo>
                  <a:pt x="4315" y="381"/>
                  <a:pt x="4256" y="249"/>
                  <a:pt x="4161" y="154"/>
                </a:cubicBezTo>
                <a:cubicBezTo>
                  <a:pt x="4066" y="59"/>
                  <a:pt x="3934" y="0"/>
                  <a:pt x="3789" y="0"/>
                </a:cubicBezTo>
                <a:cubicBezTo>
                  <a:pt x="3644" y="0"/>
                  <a:pt x="3513" y="59"/>
                  <a:pt x="3417" y="154"/>
                </a:cubicBezTo>
                <a:cubicBezTo>
                  <a:pt x="3358" y="213"/>
                  <a:pt x="3313" y="286"/>
                  <a:pt x="3288" y="367"/>
                </a:cubicBezTo>
                <a:cubicBezTo>
                  <a:pt x="2309" y="375"/>
                  <a:pt x="2309" y="375"/>
                  <a:pt x="2309" y="375"/>
                </a:cubicBezTo>
                <a:cubicBezTo>
                  <a:pt x="1258" y="384"/>
                  <a:pt x="1258" y="384"/>
                  <a:pt x="1258" y="384"/>
                </a:cubicBezTo>
                <a:cubicBezTo>
                  <a:pt x="1239" y="315"/>
                  <a:pt x="1202" y="253"/>
                  <a:pt x="1153" y="204"/>
                </a:cubicBezTo>
                <a:cubicBezTo>
                  <a:pt x="1079" y="130"/>
                  <a:pt x="977" y="84"/>
                  <a:pt x="864" y="84"/>
                </a:cubicBezTo>
                <a:cubicBezTo>
                  <a:pt x="752" y="84"/>
                  <a:pt x="650" y="130"/>
                  <a:pt x="576" y="204"/>
                </a:cubicBezTo>
                <a:cubicBezTo>
                  <a:pt x="502" y="278"/>
                  <a:pt x="456" y="380"/>
                  <a:pt x="456" y="492"/>
                </a:cubicBezTo>
                <a:cubicBezTo>
                  <a:pt x="456" y="605"/>
                  <a:pt x="502" y="707"/>
                  <a:pt x="576" y="781"/>
                </a:cubicBezTo>
                <a:cubicBezTo>
                  <a:pt x="616" y="821"/>
                  <a:pt x="664" y="852"/>
                  <a:pt x="718" y="873"/>
                </a:cubicBezTo>
                <a:cubicBezTo>
                  <a:pt x="580" y="1922"/>
                  <a:pt x="580" y="1922"/>
                  <a:pt x="580" y="1922"/>
                </a:cubicBezTo>
                <a:cubicBezTo>
                  <a:pt x="499" y="2544"/>
                  <a:pt x="499" y="2544"/>
                  <a:pt x="499" y="2544"/>
                </a:cubicBezTo>
                <a:cubicBezTo>
                  <a:pt x="374" y="2566"/>
                  <a:pt x="263" y="2626"/>
                  <a:pt x="177" y="2712"/>
                </a:cubicBezTo>
                <a:cubicBezTo>
                  <a:pt x="68" y="2821"/>
                  <a:pt x="0" y="2971"/>
                  <a:pt x="0" y="3138"/>
                </a:cubicBezTo>
                <a:cubicBezTo>
                  <a:pt x="0" y="3304"/>
                  <a:pt x="68" y="3454"/>
                  <a:pt x="177" y="3563"/>
                </a:cubicBezTo>
                <a:cubicBezTo>
                  <a:pt x="286" y="3672"/>
                  <a:pt x="436" y="3740"/>
                  <a:pt x="602" y="3740"/>
                </a:cubicBezTo>
                <a:cubicBezTo>
                  <a:pt x="769" y="3740"/>
                  <a:pt x="919" y="3672"/>
                  <a:pt x="1028" y="3563"/>
                </a:cubicBezTo>
                <a:cubicBezTo>
                  <a:pt x="1064" y="3528"/>
                  <a:pt x="1095" y="3488"/>
                  <a:pt x="1120" y="3445"/>
                </a:cubicBezTo>
                <a:cubicBezTo>
                  <a:pt x="2192" y="3441"/>
                  <a:pt x="2192" y="3441"/>
                  <a:pt x="2192" y="3441"/>
                </a:cubicBezTo>
                <a:cubicBezTo>
                  <a:pt x="3168" y="3438"/>
                  <a:pt x="3168" y="3438"/>
                  <a:pt x="3168" y="3438"/>
                </a:cubicBezTo>
                <a:cubicBezTo>
                  <a:pt x="3196" y="3490"/>
                  <a:pt x="3231" y="3537"/>
                  <a:pt x="3272" y="3578"/>
                </a:cubicBezTo>
                <a:cubicBezTo>
                  <a:pt x="3383" y="3688"/>
                  <a:pt x="3536" y="3757"/>
                  <a:pt x="3704" y="3757"/>
                </a:cubicBezTo>
                <a:cubicBezTo>
                  <a:pt x="3873" y="3757"/>
                  <a:pt x="4025" y="3688"/>
                  <a:pt x="4136" y="3578"/>
                </a:cubicBezTo>
                <a:cubicBezTo>
                  <a:pt x="4247" y="3467"/>
                  <a:pt x="4315" y="3314"/>
                  <a:pt x="4315" y="3146"/>
                </a:cubicBezTo>
                <a:cubicBezTo>
                  <a:pt x="4315" y="2978"/>
                  <a:pt x="4247" y="2825"/>
                  <a:pt x="4136" y="2714"/>
                </a:cubicBezTo>
                <a:cubicBezTo>
                  <a:pt x="4083" y="2662"/>
                  <a:pt x="4021" y="2619"/>
                  <a:pt x="3953" y="2588"/>
                </a:cubicBezTo>
                <a:close/>
                <a:moveTo>
                  <a:pt x="3789" y="121"/>
                </a:moveTo>
                <a:cubicBezTo>
                  <a:pt x="4000" y="121"/>
                  <a:pt x="4172" y="293"/>
                  <a:pt x="4172" y="504"/>
                </a:cubicBezTo>
                <a:cubicBezTo>
                  <a:pt x="4172" y="715"/>
                  <a:pt x="4000" y="886"/>
                  <a:pt x="3789" y="886"/>
                </a:cubicBezTo>
                <a:cubicBezTo>
                  <a:pt x="3578" y="886"/>
                  <a:pt x="3407" y="715"/>
                  <a:pt x="3407" y="504"/>
                </a:cubicBezTo>
                <a:cubicBezTo>
                  <a:pt x="3407" y="293"/>
                  <a:pt x="3578" y="121"/>
                  <a:pt x="3789" y="121"/>
                </a:cubicBezTo>
                <a:close/>
                <a:moveTo>
                  <a:pt x="1269" y="543"/>
                </a:moveTo>
                <a:cubicBezTo>
                  <a:pt x="2332" y="534"/>
                  <a:pt x="2332" y="534"/>
                  <a:pt x="2332" y="534"/>
                </a:cubicBezTo>
                <a:cubicBezTo>
                  <a:pt x="3263" y="526"/>
                  <a:pt x="3263" y="526"/>
                  <a:pt x="3263" y="526"/>
                </a:cubicBezTo>
                <a:cubicBezTo>
                  <a:pt x="3263" y="651"/>
                  <a:pt x="3307" y="766"/>
                  <a:pt x="3380" y="856"/>
                </a:cubicBezTo>
                <a:cubicBezTo>
                  <a:pt x="3097" y="1259"/>
                  <a:pt x="3097" y="1259"/>
                  <a:pt x="3097" y="1259"/>
                </a:cubicBezTo>
                <a:cubicBezTo>
                  <a:pt x="2581" y="1995"/>
                  <a:pt x="2581" y="1995"/>
                  <a:pt x="2581" y="1995"/>
                </a:cubicBezTo>
                <a:cubicBezTo>
                  <a:pt x="2469" y="1889"/>
                  <a:pt x="2469" y="1889"/>
                  <a:pt x="2469" y="1889"/>
                </a:cubicBezTo>
                <a:cubicBezTo>
                  <a:pt x="2592" y="1757"/>
                  <a:pt x="2668" y="1580"/>
                  <a:pt x="2668" y="1385"/>
                </a:cubicBezTo>
                <a:cubicBezTo>
                  <a:pt x="2668" y="1182"/>
                  <a:pt x="2586" y="998"/>
                  <a:pt x="2452" y="865"/>
                </a:cubicBezTo>
                <a:cubicBezTo>
                  <a:pt x="2319" y="732"/>
                  <a:pt x="2135" y="649"/>
                  <a:pt x="1932" y="649"/>
                </a:cubicBezTo>
                <a:cubicBezTo>
                  <a:pt x="1729" y="649"/>
                  <a:pt x="1545" y="732"/>
                  <a:pt x="1412" y="865"/>
                </a:cubicBezTo>
                <a:cubicBezTo>
                  <a:pt x="1409" y="868"/>
                  <a:pt x="1407" y="871"/>
                  <a:pt x="1404" y="873"/>
                </a:cubicBezTo>
                <a:cubicBezTo>
                  <a:pt x="1216" y="699"/>
                  <a:pt x="1216" y="699"/>
                  <a:pt x="1216" y="699"/>
                </a:cubicBezTo>
                <a:cubicBezTo>
                  <a:pt x="1244" y="652"/>
                  <a:pt x="1262" y="599"/>
                  <a:pt x="1269" y="543"/>
                </a:cubicBezTo>
                <a:close/>
                <a:moveTo>
                  <a:pt x="1929" y="1917"/>
                </a:moveTo>
                <a:cubicBezTo>
                  <a:pt x="1630" y="1917"/>
                  <a:pt x="1388" y="1674"/>
                  <a:pt x="1388" y="1375"/>
                </a:cubicBezTo>
                <a:cubicBezTo>
                  <a:pt x="1388" y="1076"/>
                  <a:pt x="1630" y="834"/>
                  <a:pt x="1929" y="834"/>
                </a:cubicBezTo>
                <a:cubicBezTo>
                  <a:pt x="2228" y="834"/>
                  <a:pt x="2470" y="1076"/>
                  <a:pt x="2470" y="1375"/>
                </a:cubicBezTo>
                <a:cubicBezTo>
                  <a:pt x="2470" y="1674"/>
                  <a:pt x="2228" y="1917"/>
                  <a:pt x="1929" y="1917"/>
                </a:cubicBezTo>
                <a:close/>
                <a:moveTo>
                  <a:pt x="613" y="487"/>
                </a:moveTo>
                <a:cubicBezTo>
                  <a:pt x="613" y="353"/>
                  <a:pt x="721" y="245"/>
                  <a:pt x="855" y="245"/>
                </a:cubicBezTo>
                <a:cubicBezTo>
                  <a:pt x="989" y="245"/>
                  <a:pt x="1098" y="353"/>
                  <a:pt x="1098" y="487"/>
                </a:cubicBezTo>
                <a:cubicBezTo>
                  <a:pt x="1098" y="621"/>
                  <a:pt x="989" y="730"/>
                  <a:pt x="855" y="730"/>
                </a:cubicBezTo>
                <a:cubicBezTo>
                  <a:pt x="721" y="730"/>
                  <a:pt x="613" y="621"/>
                  <a:pt x="613" y="487"/>
                </a:cubicBezTo>
                <a:close/>
                <a:moveTo>
                  <a:pt x="749" y="1866"/>
                </a:moveTo>
                <a:cubicBezTo>
                  <a:pt x="875" y="900"/>
                  <a:pt x="875" y="900"/>
                  <a:pt x="875" y="900"/>
                </a:cubicBezTo>
                <a:cubicBezTo>
                  <a:pt x="961" y="898"/>
                  <a:pt x="1040" y="869"/>
                  <a:pt x="1104" y="822"/>
                </a:cubicBezTo>
                <a:cubicBezTo>
                  <a:pt x="1301" y="1007"/>
                  <a:pt x="1301" y="1007"/>
                  <a:pt x="1301" y="1007"/>
                </a:cubicBezTo>
                <a:cubicBezTo>
                  <a:pt x="1234" y="1118"/>
                  <a:pt x="1196" y="1247"/>
                  <a:pt x="1196" y="1385"/>
                </a:cubicBezTo>
                <a:cubicBezTo>
                  <a:pt x="1196" y="1588"/>
                  <a:pt x="1279" y="1772"/>
                  <a:pt x="1412" y="1906"/>
                </a:cubicBezTo>
                <a:cubicBezTo>
                  <a:pt x="1418" y="1912"/>
                  <a:pt x="1425" y="1918"/>
                  <a:pt x="1432" y="1924"/>
                </a:cubicBezTo>
                <a:cubicBezTo>
                  <a:pt x="1180" y="2273"/>
                  <a:pt x="1180" y="2273"/>
                  <a:pt x="1180" y="2273"/>
                </a:cubicBezTo>
                <a:cubicBezTo>
                  <a:pt x="924" y="2628"/>
                  <a:pt x="924" y="2628"/>
                  <a:pt x="924" y="2628"/>
                </a:cubicBezTo>
                <a:cubicBezTo>
                  <a:pt x="846" y="2579"/>
                  <a:pt x="757" y="2547"/>
                  <a:pt x="661" y="2538"/>
                </a:cubicBezTo>
                <a:lnTo>
                  <a:pt x="749" y="1866"/>
                </a:lnTo>
                <a:close/>
                <a:moveTo>
                  <a:pt x="597" y="3591"/>
                </a:moveTo>
                <a:cubicBezTo>
                  <a:pt x="349" y="3591"/>
                  <a:pt x="149" y="3390"/>
                  <a:pt x="149" y="3143"/>
                </a:cubicBezTo>
                <a:cubicBezTo>
                  <a:pt x="149" y="2895"/>
                  <a:pt x="349" y="2695"/>
                  <a:pt x="597" y="2695"/>
                </a:cubicBezTo>
                <a:cubicBezTo>
                  <a:pt x="844" y="2695"/>
                  <a:pt x="1045" y="2895"/>
                  <a:pt x="1045" y="3143"/>
                </a:cubicBezTo>
                <a:cubicBezTo>
                  <a:pt x="1045" y="3390"/>
                  <a:pt x="844" y="3591"/>
                  <a:pt x="597" y="3591"/>
                </a:cubicBezTo>
                <a:close/>
                <a:moveTo>
                  <a:pt x="1047" y="2731"/>
                </a:moveTo>
                <a:cubicBezTo>
                  <a:pt x="1374" y="2278"/>
                  <a:pt x="1374" y="2278"/>
                  <a:pt x="1374" y="2278"/>
                </a:cubicBezTo>
                <a:cubicBezTo>
                  <a:pt x="1560" y="2020"/>
                  <a:pt x="1560" y="2020"/>
                  <a:pt x="1560" y="2020"/>
                </a:cubicBezTo>
                <a:cubicBezTo>
                  <a:pt x="1669" y="2084"/>
                  <a:pt x="1796" y="2121"/>
                  <a:pt x="1932" y="2121"/>
                </a:cubicBezTo>
                <a:cubicBezTo>
                  <a:pt x="2086" y="2121"/>
                  <a:pt x="2229" y="2074"/>
                  <a:pt x="2347" y="1993"/>
                </a:cubicBezTo>
                <a:cubicBezTo>
                  <a:pt x="2488" y="2126"/>
                  <a:pt x="2488" y="2126"/>
                  <a:pt x="2488" y="2126"/>
                </a:cubicBezTo>
                <a:cubicBezTo>
                  <a:pt x="2367" y="2298"/>
                  <a:pt x="2367" y="2298"/>
                  <a:pt x="2367" y="2298"/>
                </a:cubicBezTo>
                <a:cubicBezTo>
                  <a:pt x="2295" y="2235"/>
                  <a:pt x="2201" y="2197"/>
                  <a:pt x="2098" y="2197"/>
                </a:cubicBezTo>
                <a:cubicBezTo>
                  <a:pt x="1986" y="2197"/>
                  <a:pt x="1884" y="2243"/>
                  <a:pt x="1810" y="2317"/>
                </a:cubicBezTo>
                <a:cubicBezTo>
                  <a:pt x="1736" y="2391"/>
                  <a:pt x="1690" y="2493"/>
                  <a:pt x="1690" y="2605"/>
                </a:cubicBezTo>
                <a:cubicBezTo>
                  <a:pt x="1690" y="2647"/>
                  <a:pt x="1697" y="2686"/>
                  <a:pt x="1708" y="2724"/>
                </a:cubicBezTo>
                <a:cubicBezTo>
                  <a:pt x="1515" y="2785"/>
                  <a:pt x="1515" y="2785"/>
                  <a:pt x="1515" y="2785"/>
                </a:cubicBezTo>
                <a:cubicBezTo>
                  <a:pt x="1155" y="2898"/>
                  <a:pt x="1155" y="2898"/>
                  <a:pt x="1155" y="2898"/>
                </a:cubicBezTo>
                <a:cubicBezTo>
                  <a:pt x="1129" y="2837"/>
                  <a:pt x="1092" y="2780"/>
                  <a:pt x="1047" y="2731"/>
                </a:cubicBezTo>
                <a:close/>
                <a:moveTo>
                  <a:pt x="2365" y="2605"/>
                </a:moveTo>
                <a:cubicBezTo>
                  <a:pt x="2365" y="2754"/>
                  <a:pt x="2244" y="2875"/>
                  <a:pt x="2096" y="2875"/>
                </a:cubicBezTo>
                <a:cubicBezTo>
                  <a:pt x="1947" y="2875"/>
                  <a:pt x="1826" y="2754"/>
                  <a:pt x="1826" y="2605"/>
                </a:cubicBezTo>
                <a:cubicBezTo>
                  <a:pt x="1826" y="2457"/>
                  <a:pt x="1947" y="2336"/>
                  <a:pt x="2096" y="2336"/>
                </a:cubicBezTo>
                <a:cubicBezTo>
                  <a:pt x="2244" y="2336"/>
                  <a:pt x="2365" y="2457"/>
                  <a:pt x="2365" y="2605"/>
                </a:cubicBezTo>
                <a:close/>
                <a:moveTo>
                  <a:pt x="3093" y="3146"/>
                </a:moveTo>
                <a:cubicBezTo>
                  <a:pt x="3093" y="3192"/>
                  <a:pt x="3098" y="3236"/>
                  <a:pt x="3108" y="3279"/>
                </a:cubicBezTo>
                <a:cubicBezTo>
                  <a:pt x="2134" y="3282"/>
                  <a:pt x="2134" y="3282"/>
                  <a:pt x="2134" y="3282"/>
                </a:cubicBezTo>
                <a:cubicBezTo>
                  <a:pt x="1187" y="3285"/>
                  <a:pt x="1187" y="3285"/>
                  <a:pt x="1187" y="3285"/>
                </a:cubicBezTo>
                <a:cubicBezTo>
                  <a:pt x="1199" y="3238"/>
                  <a:pt x="1205" y="3189"/>
                  <a:pt x="1205" y="3138"/>
                </a:cubicBezTo>
                <a:cubicBezTo>
                  <a:pt x="1205" y="3109"/>
                  <a:pt x="1203" y="3082"/>
                  <a:pt x="1199" y="3054"/>
                </a:cubicBezTo>
                <a:cubicBezTo>
                  <a:pt x="1460" y="2972"/>
                  <a:pt x="1460" y="2972"/>
                  <a:pt x="1460" y="2972"/>
                </a:cubicBezTo>
                <a:cubicBezTo>
                  <a:pt x="1787" y="2869"/>
                  <a:pt x="1787" y="2869"/>
                  <a:pt x="1787" y="2869"/>
                </a:cubicBezTo>
                <a:cubicBezTo>
                  <a:pt x="1795" y="2877"/>
                  <a:pt x="1802" y="2886"/>
                  <a:pt x="1810" y="2894"/>
                </a:cubicBezTo>
                <a:cubicBezTo>
                  <a:pt x="1884" y="2967"/>
                  <a:pt x="1986" y="3013"/>
                  <a:pt x="2098" y="3013"/>
                </a:cubicBezTo>
                <a:cubicBezTo>
                  <a:pt x="2211" y="3013"/>
                  <a:pt x="2313" y="2967"/>
                  <a:pt x="2387" y="2894"/>
                </a:cubicBezTo>
                <a:cubicBezTo>
                  <a:pt x="2461" y="2820"/>
                  <a:pt x="2506" y="2718"/>
                  <a:pt x="2506" y="2605"/>
                </a:cubicBezTo>
                <a:cubicBezTo>
                  <a:pt x="2506" y="2544"/>
                  <a:pt x="2493" y="2486"/>
                  <a:pt x="2469" y="2434"/>
                </a:cubicBezTo>
                <a:cubicBezTo>
                  <a:pt x="2606" y="2239"/>
                  <a:pt x="2606" y="2239"/>
                  <a:pt x="2606" y="2239"/>
                </a:cubicBezTo>
                <a:cubicBezTo>
                  <a:pt x="3156" y="2758"/>
                  <a:pt x="3156" y="2758"/>
                  <a:pt x="3156" y="2758"/>
                </a:cubicBezTo>
                <a:cubicBezTo>
                  <a:pt x="3201" y="2800"/>
                  <a:pt x="3201" y="2800"/>
                  <a:pt x="3201" y="2800"/>
                </a:cubicBezTo>
                <a:cubicBezTo>
                  <a:pt x="3133" y="2899"/>
                  <a:pt x="3093" y="3018"/>
                  <a:pt x="3093" y="3146"/>
                </a:cubicBezTo>
                <a:close/>
                <a:moveTo>
                  <a:pt x="2699" y="2105"/>
                </a:moveTo>
                <a:cubicBezTo>
                  <a:pt x="3197" y="1395"/>
                  <a:pt x="3197" y="1395"/>
                  <a:pt x="3197" y="1395"/>
                </a:cubicBezTo>
                <a:cubicBezTo>
                  <a:pt x="3499" y="964"/>
                  <a:pt x="3499" y="964"/>
                  <a:pt x="3499" y="964"/>
                </a:cubicBezTo>
                <a:cubicBezTo>
                  <a:pt x="3563" y="1006"/>
                  <a:pt x="3635" y="1035"/>
                  <a:pt x="3714" y="1046"/>
                </a:cubicBezTo>
                <a:cubicBezTo>
                  <a:pt x="3738" y="1523"/>
                  <a:pt x="3738" y="1523"/>
                  <a:pt x="3738" y="1523"/>
                </a:cubicBezTo>
                <a:cubicBezTo>
                  <a:pt x="3781" y="2362"/>
                  <a:pt x="3781" y="2362"/>
                  <a:pt x="3781" y="2362"/>
                </a:cubicBezTo>
                <a:cubicBezTo>
                  <a:pt x="3789" y="2541"/>
                  <a:pt x="3789" y="2541"/>
                  <a:pt x="3789" y="2541"/>
                </a:cubicBezTo>
                <a:cubicBezTo>
                  <a:pt x="3761" y="2537"/>
                  <a:pt x="3733" y="2535"/>
                  <a:pt x="3704" y="2535"/>
                </a:cubicBezTo>
                <a:cubicBezTo>
                  <a:pt x="3554" y="2535"/>
                  <a:pt x="3416" y="2590"/>
                  <a:pt x="3309" y="2680"/>
                </a:cubicBezTo>
                <a:cubicBezTo>
                  <a:pt x="3258" y="2632"/>
                  <a:pt x="3258" y="2632"/>
                  <a:pt x="3258" y="2632"/>
                </a:cubicBezTo>
                <a:lnTo>
                  <a:pt x="2699" y="2105"/>
                </a:lnTo>
                <a:close/>
                <a:moveTo>
                  <a:pt x="3716" y="3591"/>
                </a:moveTo>
                <a:cubicBezTo>
                  <a:pt x="3469" y="3591"/>
                  <a:pt x="3268" y="3390"/>
                  <a:pt x="3268" y="3143"/>
                </a:cubicBezTo>
                <a:cubicBezTo>
                  <a:pt x="3268" y="2895"/>
                  <a:pt x="3469" y="2695"/>
                  <a:pt x="3716" y="2695"/>
                </a:cubicBezTo>
                <a:cubicBezTo>
                  <a:pt x="3964" y="2695"/>
                  <a:pt x="4164" y="2895"/>
                  <a:pt x="4164" y="3143"/>
                </a:cubicBezTo>
                <a:cubicBezTo>
                  <a:pt x="4164" y="3390"/>
                  <a:pt x="3964" y="3591"/>
                  <a:pt x="3716" y="359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967A463-A528-B260-EA4D-3567F8DF84FF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6D3C6DFB-50EE-DA6B-F579-A92F764433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B8A17172-39F1-FF4A-8721-F45F3210ED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11" y="2562334"/>
            <a:ext cx="2006898" cy="6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9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Funil</a:t>
            </a:r>
            <a:r>
              <a:rPr lang="en-US" dirty="0"/>
              <a:t>” de dados no HPCC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3FD2D-35A7-4B60-AA78-A6F443661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519" name="Rectangle: Rounded Corners 136">
            <a:extLst>
              <a:ext uri="{FF2B5EF4-FFF2-40B4-BE49-F238E27FC236}">
                <a16:creationId xmlns:a16="http://schemas.microsoft.com/office/drawing/2014/main" id="{DBE483BF-9D50-4563-821D-378AE445AF20}"/>
              </a:ext>
            </a:extLst>
          </p:cNvPr>
          <p:cNvSpPr/>
          <p:nvPr/>
        </p:nvSpPr>
        <p:spPr>
          <a:xfrm>
            <a:off x="2319767" y="1027073"/>
            <a:ext cx="3997324" cy="2874646"/>
          </a:xfrm>
          <a:prstGeom prst="roundRect">
            <a:avLst>
              <a:gd name="adj" fmla="val 5390"/>
            </a:avLst>
          </a:prstGeom>
          <a:noFill/>
          <a:ln w="28575" cap="rnd" cmpd="sng" algn="ctr">
            <a:solidFill>
              <a:sysClr val="window" lastClr="FFFFFF">
                <a:lumMod val="65000"/>
              </a:sysClr>
            </a:solidFill>
            <a:prstDash val="solid"/>
            <a:round/>
          </a:ln>
          <a:effectLst/>
        </p:spPr>
        <p:txBody>
          <a:bodyPr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0" name="Freeform 536">
            <a:extLst>
              <a:ext uri="{FF2B5EF4-FFF2-40B4-BE49-F238E27FC236}">
                <a16:creationId xmlns:a16="http://schemas.microsoft.com/office/drawing/2014/main" id="{1F906375-143C-4760-B3B9-F155BECBE83F}"/>
              </a:ext>
            </a:extLst>
          </p:cNvPr>
          <p:cNvSpPr>
            <a:spLocks/>
          </p:cNvSpPr>
          <p:nvPr/>
        </p:nvSpPr>
        <p:spPr bwMode="auto">
          <a:xfrm>
            <a:off x="2249729" y="970961"/>
            <a:ext cx="227319" cy="2982193"/>
          </a:xfrm>
          <a:custGeom>
            <a:avLst/>
            <a:gdLst>
              <a:gd name="T0" fmla="*/ 3515 w 3515"/>
              <a:gd name="T1" fmla="*/ 3292 h 3326"/>
              <a:gd name="T2" fmla="*/ 3481 w 3515"/>
              <a:gd name="T3" fmla="*/ 3326 h 3326"/>
              <a:gd name="T4" fmla="*/ 34 w 3515"/>
              <a:gd name="T5" fmla="*/ 3326 h 3326"/>
              <a:gd name="T6" fmla="*/ 0 w 3515"/>
              <a:gd name="T7" fmla="*/ 3292 h 3326"/>
              <a:gd name="T8" fmla="*/ 0 w 3515"/>
              <a:gd name="T9" fmla="*/ 34 h 3326"/>
              <a:gd name="T10" fmla="*/ 34 w 3515"/>
              <a:gd name="T11" fmla="*/ 0 h 3326"/>
              <a:gd name="T12" fmla="*/ 3481 w 3515"/>
              <a:gd name="T13" fmla="*/ 0 h 3326"/>
              <a:gd name="T14" fmla="*/ 3515 w 3515"/>
              <a:gd name="T15" fmla="*/ 34 h 3326"/>
              <a:gd name="T16" fmla="*/ 3515 w 3515"/>
              <a:gd name="T17" fmla="*/ 3292 h 3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15" h="3326">
                <a:moveTo>
                  <a:pt x="3515" y="3292"/>
                </a:moveTo>
                <a:cubicBezTo>
                  <a:pt x="3515" y="3311"/>
                  <a:pt x="3500" y="3326"/>
                  <a:pt x="3481" y="3326"/>
                </a:cubicBezTo>
                <a:cubicBezTo>
                  <a:pt x="34" y="3326"/>
                  <a:pt x="34" y="3326"/>
                  <a:pt x="34" y="3326"/>
                </a:cubicBezTo>
                <a:cubicBezTo>
                  <a:pt x="15" y="3326"/>
                  <a:pt x="0" y="3311"/>
                  <a:pt x="0" y="3292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3481" y="0"/>
                  <a:pt x="3481" y="0"/>
                  <a:pt x="3481" y="0"/>
                </a:cubicBezTo>
                <a:cubicBezTo>
                  <a:pt x="3500" y="0"/>
                  <a:pt x="3515" y="15"/>
                  <a:pt x="3515" y="34"/>
                </a:cubicBezTo>
                <a:cubicBezTo>
                  <a:pt x="3515" y="3292"/>
                  <a:pt x="3515" y="3292"/>
                  <a:pt x="3515" y="329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1" name="Left Bracket 520">
            <a:extLst>
              <a:ext uri="{FF2B5EF4-FFF2-40B4-BE49-F238E27FC236}">
                <a16:creationId xmlns:a16="http://schemas.microsoft.com/office/drawing/2014/main" id="{6B7FAD6E-D5C8-4AAE-B1FE-A3BD188CDCE1}"/>
              </a:ext>
            </a:extLst>
          </p:cNvPr>
          <p:cNvSpPr/>
          <p:nvPr/>
        </p:nvSpPr>
        <p:spPr>
          <a:xfrm>
            <a:off x="2320730" y="1027073"/>
            <a:ext cx="157505" cy="2874646"/>
          </a:xfrm>
          <a:prstGeom prst="leftBracket">
            <a:avLst>
              <a:gd name="adj" fmla="val 106301"/>
            </a:avLst>
          </a:prstGeom>
          <a:noFill/>
          <a:ln w="28575" cap="rnd" cmpd="sng" algn="ctr">
            <a:solidFill>
              <a:sysClr val="window" lastClr="FFFFFF">
                <a:lumMod val="65000"/>
              </a:sysClr>
            </a:solidFill>
            <a:prstDash val="dash"/>
            <a:round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2" name="TextBox 520">
            <a:extLst>
              <a:ext uri="{FF2B5EF4-FFF2-40B4-BE49-F238E27FC236}">
                <a16:creationId xmlns:a16="http://schemas.microsoft.com/office/drawing/2014/main" id="{E0DDA2ED-2369-4E23-8A56-B279962272F0}"/>
              </a:ext>
            </a:extLst>
          </p:cNvPr>
          <p:cNvSpPr txBox="1"/>
          <p:nvPr/>
        </p:nvSpPr>
        <p:spPr>
          <a:xfrm>
            <a:off x="2565725" y="4081488"/>
            <a:ext cx="3505305" cy="297108"/>
          </a:xfrm>
          <a:prstGeom prst="roundRect">
            <a:avLst>
              <a:gd name="adj" fmla="val 30132"/>
            </a:avLst>
          </a:prstGeom>
          <a:solidFill>
            <a:sysClr val="windowText" lastClr="000000">
              <a:lumMod val="65000"/>
              <a:lumOff val="35000"/>
            </a:sysClr>
          </a:solidFill>
        </p:spPr>
        <p:txBody>
          <a:bodyPr wrap="none" lIns="0" tIns="0" rIns="0" bIns="54864" rtlCol="0" anchor="b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0000"/>
              </a:lnSpc>
              <a:defRPr/>
            </a:pPr>
            <a:r>
              <a:rPr lang="en-US" sz="1050" b="1" i="1" kern="0" dirty="0">
                <a:solidFill>
                  <a:prstClr val="white"/>
                </a:solidFill>
                <a:latin typeface="Source Sans Pro"/>
              </a:rPr>
              <a:t>High Performance Computing Cluster (HPCC)</a:t>
            </a:r>
          </a:p>
        </p:txBody>
      </p:sp>
      <p:sp>
        <p:nvSpPr>
          <p:cNvPr id="523" name="Trapezoid 522">
            <a:extLst>
              <a:ext uri="{FF2B5EF4-FFF2-40B4-BE49-F238E27FC236}">
                <a16:creationId xmlns:a16="http://schemas.microsoft.com/office/drawing/2014/main" id="{22D57C17-B860-4879-9D34-C20990571222}"/>
              </a:ext>
            </a:extLst>
          </p:cNvPr>
          <p:cNvSpPr/>
          <p:nvPr/>
        </p:nvSpPr>
        <p:spPr>
          <a:xfrm rot="16200000" flipH="1">
            <a:off x="5244648" y="2096196"/>
            <a:ext cx="2889761" cy="733442"/>
          </a:xfrm>
          <a:prstGeom prst="trapezoid">
            <a:avLst>
              <a:gd name="adj" fmla="val 197000"/>
            </a:avLst>
          </a:prstGeom>
          <a:gradFill flip="none" rotWithShape="1">
            <a:gsLst>
              <a:gs pos="0">
                <a:sysClr val="window" lastClr="FFFFFF">
                  <a:lumMod val="75000"/>
                </a:sysClr>
              </a:gs>
              <a:gs pos="100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4" name="Freeform 33">
            <a:extLst>
              <a:ext uri="{FF2B5EF4-FFF2-40B4-BE49-F238E27FC236}">
                <a16:creationId xmlns:a16="http://schemas.microsoft.com/office/drawing/2014/main" id="{71883512-4926-4C71-B793-494C3DF1321D}"/>
              </a:ext>
            </a:extLst>
          </p:cNvPr>
          <p:cNvSpPr>
            <a:spLocks/>
          </p:cNvSpPr>
          <p:nvPr/>
        </p:nvSpPr>
        <p:spPr bwMode="auto">
          <a:xfrm>
            <a:off x="6922614" y="3220067"/>
            <a:ext cx="623147" cy="583926"/>
          </a:xfrm>
          <a:prstGeom prst="roundRect">
            <a:avLst>
              <a:gd name="adj" fmla="val 9021"/>
            </a:avLst>
          </a:prstGeom>
          <a:solidFill>
            <a:sysClr val="window" lastClr="FFFFFF">
              <a:lumMod val="85000"/>
            </a:sysClr>
          </a:solidFill>
          <a:ln w="12700"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5" name="Freeform 33">
            <a:extLst>
              <a:ext uri="{FF2B5EF4-FFF2-40B4-BE49-F238E27FC236}">
                <a16:creationId xmlns:a16="http://schemas.microsoft.com/office/drawing/2014/main" id="{E3552FF1-7E0F-499A-B698-9B771043688F}"/>
              </a:ext>
            </a:extLst>
          </p:cNvPr>
          <p:cNvSpPr>
            <a:spLocks/>
          </p:cNvSpPr>
          <p:nvPr/>
        </p:nvSpPr>
        <p:spPr bwMode="auto">
          <a:xfrm>
            <a:off x="6922614" y="1822005"/>
            <a:ext cx="623147" cy="583926"/>
          </a:xfrm>
          <a:prstGeom prst="roundRect">
            <a:avLst>
              <a:gd name="adj" fmla="val 9021"/>
            </a:avLst>
          </a:prstGeom>
          <a:solidFill>
            <a:sysClr val="window" lastClr="FFFFFF">
              <a:lumMod val="85000"/>
            </a:sysClr>
          </a:solidFill>
          <a:ln w="12700"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6" name="Trapezoid 525">
            <a:extLst>
              <a:ext uri="{FF2B5EF4-FFF2-40B4-BE49-F238E27FC236}">
                <a16:creationId xmlns:a16="http://schemas.microsoft.com/office/drawing/2014/main" id="{9FAA5315-D72B-4D04-A38A-2309B16C595C}"/>
              </a:ext>
            </a:extLst>
          </p:cNvPr>
          <p:cNvSpPr/>
          <p:nvPr/>
        </p:nvSpPr>
        <p:spPr>
          <a:xfrm rot="5400000">
            <a:off x="3311458" y="905799"/>
            <a:ext cx="2623730" cy="3114232"/>
          </a:xfrm>
          <a:prstGeom prst="trapezoid">
            <a:avLst>
              <a:gd name="adj" fmla="val 39238"/>
            </a:avLst>
          </a:prstGeom>
          <a:gradFill flip="none" rotWithShape="1">
            <a:gsLst>
              <a:gs pos="15000">
                <a:sysClr val="window" lastClr="FFFFFF">
                  <a:lumMod val="75000"/>
                </a:sysClr>
              </a:gs>
              <a:gs pos="100000">
                <a:sysClr val="window" lastClr="FFFFFF"/>
              </a:gs>
              <a:gs pos="100000">
                <a:sysClr val="window" lastClr="FFFFFF">
                  <a:lumMod val="100000"/>
                </a:sys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8" name="Oval 527">
            <a:extLst>
              <a:ext uri="{FF2B5EF4-FFF2-40B4-BE49-F238E27FC236}">
                <a16:creationId xmlns:a16="http://schemas.microsoft.com/office/drawing/2014/main" id="{544D6387-5580-428F-8036-A8D90F3FD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9985" y="1248478"/>
            <a:ext cx="895350" cy="2428875"/>
          </a:xfrm>
          <a:prstGeom prst="ellipse">
            <a:avLst/>
          </a:prstGeom>
          <a:solidFill>
            <a:srgbClr val="00778B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9" name="Oval 528">
            <a:extLst>
              <a:ext uri="{FF2B5EF4-FFF2-40B4-BE49-F238E27FC236}">
                <a16:creationId xmlns:a16="http://schemas.microsoft.com/office/drawing/2014/main" id="{3CF97F44-C412-4DE2-AA2D-89F687A38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3916" y="1657628"/>
            <a:ext cx="798148" cy="1609725"/>
          </a:xfrm>
          <a:prstGeom prst="ellipse">
            <a:avLst/>
          </a:prstGeom>
          <a:solidFill>
            <a:srgbClr val="FF820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31" name="Oval 530">
            <a:extLst>
              <a:ext uri="{FF2B5EF4-FFF2-40B4-BE49-F238E27FC236}">
                <a16:creationId xmlns:a16="http://schemas.microsoft.com/office/drawing/2014/main" id="{07C30CE4-5659-440F-B987-19C0D8ACB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983" y="1248478"/>
            <a:ext cx="895350" cy="2428875"/>
          </a:xfrm>
          <a:prstGeom prst="ellipse">
            <a:avLst/>
          </a:prstGeom>
          <a:gradFill>
            <a:gsLst>
              <a:gs pos="0">
                <a:sysClr val="window" lastClr="FFFFFF">
                  <a:lumMod val="65000"/>
                </a:sysClr>
              </a:gs>
              <a:gs pos="100000">
                <a:sysClr val="window" lastClr="FFFFFF">
                  <a:lumMod val="85000"/>
                </a:sysClr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36" name="Oval 535">
            <a:extLst>
              <a:ext uri="{FF2B5EF4-FFF2-40B4-BE49-F238E27FC236}">
                <a16:creationId xmlns:a16="http://schemas.microsoft.com/office/drawing/2014/main" id="{9D9E5AEF-30E5-4A1E-A071-FA2752E0C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0683" y="1657628"/>
            <a:ext cx="798148" cy="1609725"/>
          </a:xfrm>
          <a:prstGeom prst="ellipse">
            <a:avLst/>
          </a:prstGeom>
          <a:gradFill>
            <a:gsLst>
              <a:gs pos="0">
                <a:sysClr val="window" lastClr="FFFFFF">
                  <a:lumMod val="65000"/>
                </a:sysClr>
              </a:gs>
              <a:gs pos="100000">
                <a:sysClr val="window" lastClr="FFFFFF">
                  <a:lumMod val="85000"/>
                </a:sysClr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38" name="Oval 537">
            <a:extLst>
              <a:ext uri="{FF2B5EF4-FFF2-40B4-BE49-F238E27FC236}">
                <a16:creationId xmlns:a16="http://schemas.microsoft.com/office/drawing/2014/main" id="{826FB8C3-0A1F-4B44-82D8-FD9FD6D51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253" y="2795621"/>
            <a:ext cx="93737" cy="93737"/>
          </a:xfrm>
          <a:prstGeom prst="ellipse">
            <a:avLst/>
          </a:prstGeom>
          <a:solidFill>
            <a:srgbClr val="9BCBEB">
              <a:lumMod val="75000"/>
              <a:alpha val="3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E53CBA94-D4FF-4793-8B00-E487AA167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9967" y="2531556"/>
            <a:ext cx="161183" cy="161183"/>
          </a:xfrm>
          <a:prstGeom prst="ellipse">
            <a:avLst/>
          </a:prstGeom>
          <a:solidFill>
            <a:srgbClr val="9BCBEB">
              <a:lumMod val="75000"/>
              <a:alpha val="3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40" name="Freeform 549">
            <a:extLst>
              <a:ext uri="{FF2B5EF4-FFF2-40B4-BE49-F238E27FC236}">
                <a16:creationId xmlns:a16="http://schemas.microsoft.com/office/drawing/2014/main" id="{8DBBDD38-23C6-49F3-9763-8BA135D07717}"/>
              </a:ext>
            </a:extLst>
          </p:cNvPr>
          <p:cNvSpPr>
            <a:spLocks/>
          </p:cNvSpPr>
          <p:nvPr/>
        </p:nvSpPr>
        <p:spPr bwMode="auto">
          <a:xfrm>
            <a:off x="6180438" y="2747609"/>
            <a:ext cx="534990" cy="722465"/>
          </a:xfrm>
          <a:custGeom>
            <a:avLst/>
            <a:gdLst>
              <a:gd name="T0" fmla="*/ 468 w 468"/>
              <a:gd name="T1" fmla="*/ 632 h 632"/>
              <a:gd name="T2" fmla="*/ 197 w 468"/>
              <a:gd name="T3" fmla="*/ 632 h 632"/>
              <a:gd name="T4" fmla="*/ 0 w 468"/>
              <a:gd name="T5" fmla="*/ 11 h 632"/>
              <a:gd name="T6" fmla="*/ 32 w 468"/>
              <a:gd name="T7" fmla="*/ 0 h 632"/>
              <a:gd name="T8" fmla="*/ 222 w 468"/>
              <a:gd name="T9" fmla="*/ 598 h 632"/>
              <a:gd name="T10" fmla="*/ 468 w 468"/>
              <a:gd name="T11" fmla="*/ 598 h 632"/>
              <a:gd name="T12" fmla="*/ 468 w 468"/>
              <a:gd name="T13" fmla="*/ 632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8" h="632">
                <a:moveTo>
                  <a:pt x="468" y="632"/>
                </a:moveTo>
                <a:lnTo>
                  <a:pt x="197" y="632"/>
                </a:lnTo>
                <a:lnTo>
                  <a:pt x="0" y="11"/>
                </a:lnTo>
                <a:lnTo>
                  <a:pt x="32" y="0"/>
                </a:lnTo>
                <a:lnTo>
                  <a:pt x="222" y="598"/>
                </a:lnTo>
                <a:lnTo>
                  <a:pt x="468" y="598"/>
                </a:lnTo>
                <a:lnTo>
                  <a:pt x="468" y="63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45" name="Freeform 550">
            <a:extLst>
              <a:ext uri="{FF2B5EF4-FFF2-40B4-BE49-F238E27FC236}">
                <a16:creationId xmlns:a16="http://schemas.microsoft.com/office/drawing/2014/main" id="{59E745F4-0662-4638-90BD-B98943DF73CF}"/>
              </a:ext>
            </a:extLst>
          </p:cNvPr>
          <p:cNvSpPr>
            <a:spLocks/>
          </p:cNvSpPr>
          <p:nvPr/>
        </p:nvSpPr>
        <p:spPr bwMode="auto">
          <a:xfrm>
            <a:off x="1679121" y="3648403"/>
            <a:ext cx="153181" cy="140607"/>
          </a:xfrm>
          <a:custGeom>
            <a:avLst/>
            <a:gdLst>
              <a:gd name="T0" fmla="*/ 38 w 162"/>
              <a:gd name="T1" fmla="*/ 0 h 150"/>
              <a:gd name="T2" fmla="*/ 0 w 162"/>
              <a:gd name="T3" fmla="*/ 69 h 150"/>
              <a:gd name="T4" fmla="*/ 81 w 162"/>
              <a:gd name="T5" fmla="*/ 150 h 150"/>
              <a:gd name="T6" fmla="*/ 162 w 162"/>
              <a:gd name="T7" fmla="*/ 69 h 150"/>
              <a:gd name="T8" fmla="*/ 153 w 162"/>
              <a:gd name="T9" fmla="*/ 33 h 150"/>
              <a:gd name="T10" fmla="*/ 149 w 162"/>
              <a:gd name="T11" fmla="*/ 33 h 150"/>
              <a:gd name="T12" fmla="*/ 38 w 162"/>
              <a:gd name="T13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2" h="150">
                <a:moveTo>
                  <a:pt x="38" y="0"/>
                </a:moveTo>
                <a:cubicBezTo>
                  <a:pt x="15" y="14"/>
                  <a:pt x="0" y="40"/>
                  <a:pt x="0" y="69"/>
                </a:cubicBezTo>
                <a:cubicBezTo>
                  <a:pt x="0" y="114"/>
                  <a:pt x="36" y="150"/>
                  <a:pt x="81" y="150"/>
                </a:cubicBezTo>
                <a:cubicBezTo>
                  <a:pt x="125" y="150"/>
                  <a:pt x="162" y="114"/>
                  <a:pt x="162" y="69"/>
                </a:cubicBezTo>
                <a:cubicBezTo>
                  <a:pt x="162" y="56"/>
                  <a:pt x="158" y="44"/>
                  <a:pt x="153" y="33"/>
                </a:cubicBezTo>
                <a:cubicBezTo>
                  <a:pt x="152" y="33"/>
                  <a:pt x="150" y="33"/>
                  <a:pt x="149" y="33"/>
                </a:cubicBezTo>
                <a:cubicBezTo>
                  <a:pt x="108" y="33"/>
                  <a:pt x="70" y="21"/>
                  <a:pt x="38" y="0"/>
                </a:cubicBezTo>
              </a:path>
            </a:pathLst>
          </a:custGeom>
          <a:solidFill>
            <a:srgbClr val="9BCBEB">
              <a:lumMod val="75000"/>
              <a:alpha val="13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46" name="Oval 545">
            <a:extLst>
              <a:ext uri="{FF2B5EF4-FFF2-40B4-BE49-F238E27FC236}">
                <a16:creationId xmlns:a16="http://schemas.microsoft.com/office/drawing/2014/main" id="{623127AE-522D-45AF-B7A5-DC45695D6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56" y="2005323"/>
            <a:ext cx="160040" cy="161183"/>
          </a:xfrm>
          <a:prstGeom prst="ellipse">
            <a:avLst/>
          </a:prstGeom>
          <a:solidFill>
            <a:srgbClr val="9BCBEB">
              <a:lumMod val="75000"/>
              <a:alpha val="13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47" name="Freeform 552">
            <a:extLst>
              <a:ext uri="{FF2B5EF4-FFF2-40B4-BE49-F238E27FC236}">
                <a16:creationId xmlns:a16="http://schemas.microsoft.com/office/drawing/2014/main" id="{E4BCD978-CA65-4A08-81C9-6E7F2D0A353C}"/>
              </a:ext>
            </a:extLst>
          </p:cNvPr>
          <p:cNvSpPr>
            <a:spLocks/>
          </p:cNvSpPr>
          <p:nvPr/>
        </p:nvSpPr>
        <p:spPr bwMode="auto">
          <a:xfrm>
            <a:off x="1552232" y="1138065"/>
            <a:ext cx="168042" cy="176044"/>
          </a:xfrm>
          <a:custGeom>
            <a:avLst/>
            <a:gdLst>
              <a:gd name="T0" fmla="*/ 93 w 178"/>
              <a:gd name="T1" fmla="*/ 0 h 186"/>
              <a:gd name="T2" fmla="*/ 0 w 178"/>
              <a:gd name="T3" fmla="*/ 93 h 186"/>
              <a:gd name="T4" fmla="*/ 87 w 178"/>
              <a:gd name="T5" fmla="*/ 186 h 186"/>
              <a:gd name="T6" fmla="*/ 178 w 178"/>
              <a:gd name="T7" fmla="*/ 58 h 186"/>
              <a:gd name="T8" fmla="*/ 93 w 178"/>
              <a:gd name="T9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8" h="186">
                <a:moveTo>
                  <a:pt x="93" y="0"/>
                </a:moveTo>
                <a:cubicBezTo>
                  <a:pt x="41" y="0"/>
                  <a:pt x="0" y="42"/>
                  <a:pt x="0" y="93"/>
                </a:cubicBezTo>
                <a:cubicBezTo>
                  <a:pt x="0" y="143"/>
                  <a:pt x="39" y="183"/>
                  <a:pt x="87" y="186"/>
                </a:cubicBezTo>
                <a:cubicBezTo>
                  <a:pt x="99" y="132"/>
                  <a:pt x="133" y="86"/>
                  <a:pt x="178" y="58"/>
                </a:cubicBezTo>
                <a:cubicBezTo>
                  <a:pt x="164" y="24"/>
                  <a:pt x="131" y="0"/>
                  <a:pt x="93" y="0"/>
                </a:cubicBezTo>
              </a:path>
            </a:pathLst>
          </a:custGeom>
          <a:solidFill>
            <a:srgbClr val="9BCBEB">
              <a:lumMod val="75000"/>
              <a:alpha val="13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48" name="Freeform 553">
            <a:extLst>
              <a:ext uri="{FF2B5EF4-FFF2-40B4-BE49-F238E27FC236}">
                <a16:creationId xmlns:a16="http://schemas.microsoft.com/office/drawing/2014/main" id="{695534B2-DB9E-4CDE-B28A-69ADECD98392}"/>
              </a:ext>
            </a:extLst>
          </p:cNvPr>
          <p:cNvSpPr>
            <a:spLocks/>
          </p:cNvSpPr>
          <p:nvPr/>
        </p:nvSpPr>
        <p:spPr bwMode="auto">
          <a:xfrm>
            <a:off x="1856308" y="1162071"/>
            <a:ext cx="406958" cy="368092"/>
          </a:xfrm>
          <a:custGeom>
            <a:avLst/>
            <a:gdLst>
              <a:gd name="T0" fmla="*/ 356 w 356"/>
              <a:gd name="T1" fmla="*/ 149 h 322"/>
              <a:gd name="T2" fmla="*/ 9 w 356"/>
              <a:gd name="T3" fmla="*/ 322 h 322"/>
              <a:gd name="T4" fmla="*/ 0 w 356"/>
              <a:gd name="T5" fmla="*/ 0 h 322"/>
              <a:gd name="T6" fmla="*/ 356 w 356"/>
              <a:gd name="T7" fmla="*/ 14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2">
                <a:moveTo>
                  <a:pt x="356" y="149"/>
                </a:moveTo>
                <a:lnTo>
                  <a:pt x="9" y="322"/>
                </a:lnTo>
                <a:lnTo>
                  <a:pt x="0" y="0"/>
                </a:lnTo>
                <a:lnTo>
                  <a:pt x="356" y="14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1" name="Freeform 554">
            <a:extLst>
              <a:ext uri="{FF2B5EF4-FFF2-40B4-BE49-F238E27FC236}">
                <a16:creationId xmlns:a16="http://schemas.microsoft.com/office/drawing/2014/main" id="{22648AB7-E855-42D8-AC38-E3C56895C473}"/>
              </a:ext>
            </a:extLst>
          </p:cNvPr>
          <p:cNvSpPr>
            <a:spLocks/>
          </p:cNvSpPr>
          <p:nvPr/>
        </p:nvSpPr>
        <p:spPr bwMode="auto">
          <a:xfrm>
            <a:off x="1856308" y="1706207"/>
            <a:ext cx="406958" cy="368092"/>
          </a:xfrm>
          <a:custGeom>
            <a:avLst/>
            <a:gdLst>
              <a:gd name="T0" fmla="*/ 356 w 356"/>
              <a:gd name="T1" fmla="*/ 149 h 322"/>
              <a:gd name="T2" fmla="*/ 9 w 356"/>
              <a:gd name="T3" fmla="*/ 322 h 322"/>
              <a:gd name="T4" fmla="*/ 0 w 356"/>
              <a:gd name="T5" fmla="*/ 0 h 322"/>
              <a:gd name="T6" fmla="*/ 356 w 356"/>
              <a:gd name="T7" fmla="*/ 14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2">
                <a:moveTo>
                  <a:pt x="356" y="149"/>
                </a:moveTo>
                <a:lnTo>
                  <a:pt x="9" y="322"/>
                </a:lnTo>
                <a:lnTo>
                  <a:pt x="0" y="0"/>
                </a:lnTo>
                <a:lnTo>
                  <a:pt x="356" y="14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3" name="Freeform 555">
            <a:extLst>
              <a:ext uri="{FF2B5EF4-FFF2-40B4-BE49-F238E27FC236}">
                <a16:creationId xmlns:a16="http://schemas.microsoft.com/office/drawing/2014/main" id="{7F554F3E-04F0-4F47-ABB4-BA219F07940D}"/>
              </a:ext>
            </a:extLst>
          </p:cNvPr>
          <p:cNvSpPr>
            <a:spLocks/>
          </p:cNvSpPr>
          <p:nvPr/>
        </p:nvSpPr>
        <p:spPr bwMode="auto">
          <a:xfrm>
            <a:off x="1856308" y="2233195"/>
            <a:ext cx="406958" cy="369235"/>
          </a:xfrm>
          <a:custGeom>
            <a:avLst/>
            <a:gdLst>
              <a:gd name="T0" fmla="*/ 356 w 356"/>
              <a:gd name="T1" fmla="*/ 149 h 323"/>
              <a:gd name="T2" fmla="*/ 9 w 356"/>
              <a:gd name="T3" fmla="*/ 323 h 323"/>
              <a:gd name="T4" fmla="*/ 0 w 356"/>
              <a:gd name="T5" fmla="*/ 0 h 323"/>
              <a:gd name="T6" fmla="*/ 356 w 356"/>
              <a:gd name="T7" fmla="*/ 149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3">
                <a:moveTo>
                  <a:pt x="356" y="149"/>
                </a:moveTo>
                <a:lnTo>
                  <a:pt x="9" y="323"/>
                </a:lnTo>
                <a:lnTo>
                  <a:pt x="0" y="0"/>
                </a:lnTo>
                <a:lnTo>
                  <a:pt x="356" y="14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4" name="Freeform 556">
            <a:extLst>
              <a:ext uri="{FF2B5EF4-FFF2-40B4-BE49-F238E27FC236}">
                <a16:creationId xmlns:a16="http://schemas.microsoft.com/office/drawing/2014/main" id="{8450ECD4-309C-4694-AF5D-FFDD03499637}"/>
              </a:ext>
            </a:extLst>
          </p:cNvPr>
          <p:cNvSpPr>
            <a:spLocks/>
          </p:cNvSpPr>
          <p:nvPr/>
        </p:nvSpPr>
        <p:spPr bwMode="auto">
          <a:xfrm>
            <a:off x="1856308" y="2777330"/>
            <a:ext cx="406958" cy="368092"/>
          </a:xfrm>
          <a:custGeom>
            <a:avLst/>
            <a:gdLst>
              <a:gd name="T0" fmla="*/ 356 w 356"/>
              <a:gd name="T1" fmla="*/ 148 h 322"/>
              <a:gd name="T2" fmla="*/ 9 w 356"/>
              <a:gd name="T3" fmla="*/ 322 h 322"/>
              <a:gd name="T4" fmla="*/ 0 w 356"/>
              <a:gd name="T5" fmla="*/ 0 h 322"/>
              <a:gd name="T6" fmla="*/ 356 w 356"/>
              <a:gd name="T7" fmla="*/ 148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2">
                <a:moveTo>
                  <a:pt x="356" y="148"/>
                </a:moveTo>
                <a:lnTo>
                  <a:pt x="9" y="322"/>
                </a:lnTo>
                <a:lnTo>
                  <a:pt x="0" y="0"/>
                </a:lnTo>
                <a:lnTo>
                  <a:pt x="356" y="14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5" name="Freeform 557">
            <a:extLst>
              <a:ext uri="{FF2B5EF4-FFF2-40B4-BE49-F238E27FC236}">
                <a16:creationId xmlns:a16="http://schemas.microsoft.com/office/drawing/2014/main" id="{D77C217C-068B-4C3D-9F23-628CBD6103F6}"/>
              </a:ext>
            </a:extLst>
          </p:cNvPr>
          <p:cNvSpPr>
            <a:spLocks/>
          </p:cNvSpPr>
          <p:nvPr/>
        </p:nvSpPr>
        <p:spPr bwMode="auto">
          <a:xfrm>
            <a:off x="1856308" y="3306605"/>
            <a:ext cx="406958" cy="368092"/>
          </a:xfrm>
          <a:custGeom>
            <a:avLst/>
            <a:gdLst>
              <a:gd name="T0" fmla="*/ 356 w 356"/>
              <a:gd name="T1" fmla="*/ 149 h 322"/>
              <a:gd name="T2" fmla="*/ 9 w 356"/>
              <a:gd name="T3" fmla="*/ 322 h 322"/>
              <a:gd name="T4" fmla="*/ 0 w 356"/>
              <a:gd name="T5" fmla="*/ 0 h 322"/>
              <a:gd name="T6" fmla="*/ 356 w 356"/>
              <a:gd name="T7" fmla="*/ 14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2">
                <a:moveTo>
                  <a:pt x="356" y="149"/>
                </a:moveTo>
                <a:lnTo>
                  <a:pt x="9" y="322"/>
                </a:lnTo>
                <a:lnTo>
                  <a:pt x="0" y="0"/>
                </a:lnTo>
                <a:lnTo>
                  <a:pt x="356" y="14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6" name="Oval 555">
            <a:extLst>
              <a:ext uri="{FF2B5EF4-FFF2-40B4-BE49-F238E27FC236}">
                <a16:creationId xmlns:a16="http://schemas.microsoft.com/office/drawing/2014/main" id="{1ED422B3-89BE-4A52-A8A6-E13F2880C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947" y="3106555"/>
            <a:ext cx="153181" cy="153181"/>
          </a:xfrm>
          <a:prstGeom prst="ellipse">
            <a:avLst/>
          </a:prstGeom>
          <a:solidFill>
            <a:srgbClr val="9BCBEB">
              <a:lumMod val="75000"/>
              <a:alpha val="3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7" name="Oval 556">
            <a:extLst>
              <a:ext uri="{FF2B5EF4-FFF2-40B4-BE49-F238E27FC236}">
                <a16:creationId xmlns:a16="http://schemas.microsoft.com/office/drawing/2014/main" id="{C9E8CDFC-D6AB-43E3-9C80-366702DCA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5624" y="1613613"/>
            <a:ext cx="137177" cy="137177"/>
          </a:xfrm>
          <a:prstGeom prst="ellipse">
            <a:avLst/>
          </a:prstGeom>
          <a:solidFill>
            <a:srgbClr val="9BCBEB">
              <a:lumMod val="75000"/>
              <a:alpha val="3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8" name="Rectangle 557">
            <a:extLst>
              <a:ext uri="{FF2B5EF4-FFF2-40B4-BE49-F238E27FC236}">
                <a16:creationId xmlns:a16="http://schemas.microsoft.com/office/drawing/2014/main" id="{A569B62A-F9AD-4A53-AD8F-8FC05CE82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71" y="2255958"/>
            <a:ext cx="1017033" cy="217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85000"/>
              </a:lnSpc>
            </a:pPr>
            <a:r>
              <a:rPr lang="en-US" altLang="en-US" sz="1650">
                <a:solidFill>
                  <a:srgbClr val="99C9E8"/>
                </a:solidFill>
                <a:latin typeface="Source Sans Pro Semibold" panose="020B0603030403020204" pitchFamily="34" charset="0"/>
              </a:rPr>
              <a:t>Big Data</a:t>
            </a:r>
          </a:p>
        </p:txBody>
      </p:sp>
      <p:sp>
        <p:nvSpPr>
          <p:cNvPr id="559" name="Freeform 561">
            <a:extLst>
              <a:ext uri="{FF2B5EF4-FFF2-40B4-BE49-F238E27FC236}">
                <a16:creationId xmlns:a16="http://schemas.microsoft.com/office/drawing/2014/main" id="{BDE5A328-03A2-4B6C-A757-7C78337340C4}"/>
              </a:ext>
            </a:extLst>
          </p:cNvPr>
          <p:cNvSpPr>
            <a:spLocks/>
          </p:cNvSpPr>
          <p:nvPr/>
        </p:nvSpPr>
        <p:spPr bwMode="auto">
          <a:xfrm>
            <a:off x="1053162" y="1018035"/>
            <a:ext cx="290017" cy="2888718"/>
          </a:xfrm>
          <a:custGeom>
            <a:avLst/>
            <a:gdLst>
              <a:gd name="T0" fmla="*/ 338 w 338"/>
              <a:gd name="T1" fmla="*/ 3057 h 3057"/>
              <a:gd name="T2" fmla="*/ 108 w 338"/>
              <a:gd name="T3" fmla="*/ 2826 h 3057"/>
              <a:gd name="T4" fmla="*/ 108 w 338"/>
              <a:gd name="T5" fmla="*/ 1606 h 3057"/>
              <a:gd name="T6" fmla="*/ 0 w 338"/>
              <a:gd name="T7" fmla="*/ 1530 h 3057"/>
              <a:gd name="T8" fmla="*/ 108 w 338"/>
              <a:gd name="T9" fmla="*/ 1448 h 3057"/>
              <a:gd name="T10" fmla="*/ 108 w 338"/>
              <a:gd name="T11" fmla="*/ 230 h 3057"/>
              <a:gd name="T12" fmla="*/ 338 w 338"/>
              <a:gd name="T13" fmla="*/ 0 h 3057"/>
              <a:gd name="T14" fmla="*/ 338 w 338"/>
              <a:gd name="T15" fmla="*/ 16 h 3057"/>
              <a:gd name="T16" fmla="*/ 124 w 338"/>
              <a:gd name="T17" fmla="*/ 230 h 3057"/>
              <a:gd name="T18" fmla="*/ 124 w 338"/>
              <a:gd name="T19" fmla="*/ 1455 h 3057"/>
              <a:gd name="T20" fmla="*/ 27 w 338"/>
              <a:gd name="T21" fmla="*/ 1529 h 3057"/>
              <a:gd name="T22" fmla="*/ 124 w 338"/>
              <a:gd name="T23" fmla="*/ 1598 h 3057"/>
              <a:gd name="T24" fmla="*/ 124 w 338"/>
              <a:gd name="T25" fmla="*/ 2826 h 3057"/>
              <a:gd name="T26" fmla="*/ 338 w 338"/>
              <a:gd name="T27" fmla="*/ 3041 h 3057"/>
              <a:gd name="T28" fmla="*/ 338 w 338"/>
              <a:gd name="T29" fmla="*/ 3057 h 3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8" h="3057">
                <a:moveTo>
                  <a:pt x="338" y="3057"/>
                </a:moveTo>
                <a:cubicBezTo>
                  <a:pt x="211" y="3057"/>
                  <a:pt x="108" y="2953"/>
                  <a:pt x="108" y="2826"/>
                </a:cubicBezTo>
                <a:cubicBezTo>
                  <a:pt x="108" y="1606"/>
                  <a:pt x="108" y="1606"/>
                  <a:pt x="108" y="1606"/>
                </a:cubicBezTo>
                <a:cubicBezTo>
                  <a:pt x="0" y="1530"/>
                  <a:pt x="0" y="1530"/>
                  <a:pt x="0" y="1530"/>
                </a:cubicBezTo>
                <a:cubicBezTo>
                  <a:pt x="108" y="1448"/>
                  <a:pt x="108" y="1448"/>
                  <a:pt x="108" y="1448"/>
                </a:cubicBezTo>
                <a:cubicBezTo>
                  <a:pt x="108" y="230"/>
                  <a:pt x="108" y="230"/>
                  <a:pt x="108" y="230"/>
                </a:cubicBezTo>
                <a:cubicBezTo>
                  <a:pt x="108" y="103"/>
                  <a:pt x="211" y="0"/>
                  <a:pt x="338" y="0"/>
                </a:cubicBezTo>
                <a:cubicBezTo>
                  <a:pt x="338" y="16"/>
                  <a:pt x="338" y="16"/>
                  <a:pt x="338" y="16"/>
                </a:cubicBezTo>
                <a:cubicBezTo>
                  <a:pt x="220" y="16"/>
                  <a:pt x="124" y="112"/>
                  <a:pt x="124" y="230"/>
                </a:cubicBezTo>
                <a:cubicBezTo>
                  <a:pt x="124" y="1455"/>
                  <a:pt x="124" y="1455"/>
                  <a:pt x="124" y="1455"/>
                </a:cubicBezTo>
                <a:cubicBezTo>
                  <a:pt x="27" y="1529"/>
                  <a:pt x="27" y="1529"/>
                  <a:pt x="27" y="1529"/>
                </a:cubicBezTo>
                <a:cubicBezTo>
                  <a:pt x="124" y="1598"/>
                  <a:pt x="124" y="1598"/>
                  <a:pt x="124" y="1598"/>
                </a:cubicBezTo>
                <a:cubicBezTo>
                  <a:pt x="124" y="2826"/>
                  <a:pt x="124" y="2826"/>
                  <a:pt x="124" y="2826"/>
                </a:cubicBezTo>
                <a:cubicBezTo>
                  <a:pt x="124" y="2944"/>
                  <a:pt x="220" y="3041"/>
                  <a:pt x="338" y="3041"/>
                </a:cubicBezTo>
                <a:lnTo>
                  <a:pt x="338" y="3057"/>
                </a:lnTo>
                <a:close/>
              </a:path>
            </a:pathLst>
          </a:custGeom>
          <a:solidFill>
            <a:srgbClr val="9BCBEB"/>
          </a:solidFill>
          <a:ln>
            <a:solidFill>
              <a:srgbClr val="99C9E8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0" name="Oval 559">
            <a:extLst>
              <a:ext uri="{FF2B5EF4-FFF2-40B4-BE49-F238E27FC236}">
                <a16:creationId xmlns:a16="http://schemas.microsoft.com/office/drawing/2014/main" id="{F42FBCE5-F2BE-427F-BE2B-B2F92F492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3435" y="2110548"/>
            <a:ext cx="100597" cy="100597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1" name="Oval 560">
            <a:extLst>
              <a:ext uri="{FF2B5EF4-FFF2-40B4-BE49-F238E27FC236}">
                <a16:creationId xmlns:a16="http://schemas.microsoft.com/office/drawing/2014/main" id="{8E8DC202-C034-43F6-84B8-66497885D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931" y="3104269"/>
            <a:ext cx="100597" cy="100597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2" name="Oval 561">
            <a:extLst>
              <a:ext uri="{FF2B5EF4-FFF2-40B4-BE49-F238E27FC236}">
                <a16:creationId xmlns:a16="http://schemas.microsoft.com/office/drawing/2014/main" id="{64691585-B2A4-407E-BD00-979DC4A03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9060" y="3252410"/>
            <a:ext cx="100597" cy="100597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3" name="Oval 562">
            <a:extLst>
              <a:ext uri="{FF2B5EF4-FFF2-40B4-BE49-F238E27FC236}">
                <a16:creationId xmlns:a16="http://schemas.microsoft.com/office/drawing/2014/main" id="{A373B959-FB7A-4EAD-8478-8A8CA1AA1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7413" y="1732499"/>
            <a:ext cx="100597" cy="100597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4" name="Oval 563">
            <a:extLst>
              <a:ext uri="{FF2B5EF4-FFF2-40B4-BE49-F238E27FC236}">
                <a16:creationId xmlns:a16="http://schemas.microsoft.com/office/drawing/2014/main" id="{962B0E62-3D11-46CF-A2DE-3A7446011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0763" y="2773901"/>
            <a:ext cx="61729" cy="61729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5" name="Oval 564">
            <a:extLst>
              <a:ext uri="{FF2B5EF4-FFF2-40B4-BE49-F238E27FC236}">
                <a16:creationId xmlns:a16="http://schemas.microsoft.com/office/drawing/2014/main" id="{C415D573-6267-40BA-9E2E-96CF3D4BA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8367" y="3522659"/>
            <a:ext cx="100597" cy="100597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6" name="Oval 565">
            <a:extLst>
              <a:ext uri="{FF2B5EF4-FFF2-40B4-BE49-F238E27FC236}">
                <a16:creationId xmlns:a16="http://schemas.microsoft.com/office/drawing/2014/main" id="{A2CAF5DB-5D2E-4C3D-B058-7239E843A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474" y="3768434"/>
            <a:ext cx="61729" cy="61729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7" name="Oval 566">
            <a:extLst>
              <a:ext uri="{FF2B5EF4-FFF2-40B4-BE49-F238E27FC236}">
                <a16:creationId xmlns:a16="http://schemas.microsoft.com/office/drawing/2014/main" id="{12D29F3C-D763-4028-AA58-C832150C3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053" y="2801336"/>
            <a:ext cx="61729" cy="61729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8" name="TextBox 552">
            <a:extLst>
              <a:ext uri="{FF2B5EF4-FFF2-40B4-BE49-F238E27FC236}">
                <a16:creationId xmlns:a16="http://schemas.microsoft.com/office/drawing/2014/main" id="{872E4C01-D38F-4666-AB1B-926CC26223CF}"/>
              </a:ext>
            </a:extLst>
          </p:cNvPr>
          <p:cNvSpPr txBox="1"/>
          <p:nvPr/>
        </p:nvSpPr>
        <p:spPr>
          <a:xfrm>
            <a:off x="1132633" y="4083332"/>
            <a:ext cx="1095377" cy="298690"/>
          </a:xfrm>
          <a:prstGeom prst="roundRect">
            <a:avLst>
              <a:gd name="adj" fmla="val 31823"/>
            </a:avLst>
          </a:prstGeom>
          <a:solidFill>
            <a:srgbClr val="9BCBEB"/>
          </a:solidFill>
        </p:spPr>
        <p:txBody>
          <a:bodyPr wrap="square" lIns="0" tIns="13716" rIns="0" bIns="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0000"/>
              </a:lnSpc>
              <a:defRPr/>
            </a:pPr>
            <a:r>
              <a:rPr lang="en-US" sz="900" kern="0" dirty="0">
                <a:solidFill>
                  <a:srgbClr val="00778B">
                    <a:lumMod val="75000"/>
                  </a:srgbClr>
                </a:solidFill>
                <a:latin typeface="Source Sans Pro"/>
              </a:rPr>
              <a:t>Dados estruturados e não estruturados</a:t>
            </a:r>
          </a:p>
        </p:txBody>
      </p:sp>
      <p:sp>
        <p:nvSpPr>
          <p:cNvPr id="569" name="TextBox 553">
            <a:extLst>
              <a:ext uri="{FF2B5EF4-FFF2-40B4-BE49-F238E27FC236}">
                <a16:creationId xmlns:a16="http://schemas.microsoft.com/office/drawing/2014/main" id="{BB70203B-C0A2-40B1-9BD7-7E514FAE9E30}"/>
              </a:ext>
            </a:extLst>
          </p:cNvPr>
          <p:cNvSpPr txBox="1"/>
          <p:nvPr/>
        </p:nvSpPr>
        <p:spPr>
          <a:xfrm>
            <a:off x="6499969" y="4083332"/>
            <a:ext cx="1369442" cy="295265"/>
          </a:xfrm>
          <a:prstGeom prst="roundRect">
            <a:avLst>
              <a:gd name="adj" fmla="val 31450"/>
            </a:avLst>
          </a:prstGeom>
          <a:solidFill>
            <a:srgbClr val="00AF66"/>
          </a:solidFill>
        </p:spPr>
        <p:txBody>
          <a:bodyPr wrap="square" lIns="0" tIns="13716" rIns="0" bIns="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0000"/>
              </a:lnSpc>
              <a:defRPr/>
            </a:pPr>
            <a:r>
              <a:rPr lang="en-US" sz="900" kern="0" err="1">
                <a:solidFill>
                  <a:prstClr val="white"/>
                </a:solidFill>
                <a:latin typeface="Source Sans Pro"/>
              </a:rPr>
              <a:t>Aplicações</a:t>
            </a:r>
            <a:r>
              <a:rPr lang="en-US" sz="900" kern="0">
                <a:solidFill>
                  <a:prstClr val="white"/>
                </a:solidFill>
                <a:latin typeface="Source Sans Pro"/>
              </a:rPr>
              <a:t> de </a:t>
            </a:r>
            <a:r>
              <a:rPr lang="en-US" sz="900" kern="0" err="1">
                <a:solidFill>
                  <a:prstClr val="white"/>
                </a:solidFill>
                <a:latin typeface="Source Sans Pro"/>
              </a:rPr>
              <a:t>análise</a:t>
            </a:r>
            <a:endParaRPr lang="en-US" sz="900" kern="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571" name="Freeform 173">
            <a:extLst>
              <a:ext uri="{FF2B5EF4-FFF2-40B4-BE49-F238E27FC236}">
                <a16:creationId xmlns:a16="http://schemas.microsoft.com/office/drawing/2014/main" id="{A018AA9B-45F8-4A41-AE99-98AEE2ED3E9F}"/>
              </a:ext>
            </a:extLst>
          </p:cNvPr>
          <p:cNvSpPr>
            <a:spLocks/>
          </p:cNvSpPr>
          <p:nvPr/>
        </p:nvSpPr>
        <p:spPr bwMode="auto">
          <a:xfrm rot="5400000">
            <a:off x="1794923" y="1059119"/>
            <a:ext cx="376389" cy="676871"/>
          </a:xfrm>
          <a:prstGeom prst="trapezoid">
            <a:avLst>
              <a:gd name="adj" fmla="val 37596"/>
            </a:avLst>
          </a:prstGeom>
          <a:gradFill flip="none" rotWithShape="1">
            <a:gsLst>
              <a:gs pos="0">
                <a:srgbClr val="9BCBEB"/>
              </a:gs>
              <a:gs pos="54000">
                <a:srgbClr val="9BCBEB">
                  <a:alpha val="5000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72" name="Freeform 305">
            <a:extLst>
              <a:ext uri="{FF2B5EF4-FFF2-40B4-BE49-F238E27FC236}">
                <a16:creationId xmlns:a16="http://schemas.microsoft.com/office/drawing/2014/main" id="{47576379-FE43-45A2-9769-41BA2E25FEEF}"/>
              </a:ext>
            </a:extLst>
          </p:cNvPr>
          <p:cNvSpPr>
            <a:spLocks noEditPoints="1"/>
          </p:cNvSpPr>
          <p:nvPr/>
        </p:nvSpPr>
        <p:spPr bwMode="auto">
          <a:xfrm>
            <a:off x="1407563" y="1208364"/>
            <a:ext cx="379523" cy="378380"/>
          </a:xfrm>
          <a:prstGeom prst="ellipse">
            <a:avLst/>
          </a:prstGeom>
          <a:solidFill>
            <a:sysClr val="window" lastClr="FFFFFF"/>
          </a:solidFill>
          <a:ln w="19050">
            <a:solidFill>
              <a:srgbClr val="99C9E8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73" name="Freeform 574">
            <a:extLst>
              <a:ext uri="{FF2B5EF4-FFF2-40B4-BE49-F238E27FC236}">
                <a16:creationId xmlns:a16="http://schemas.microsoft.com/office/drawing/2014/main" id="{0903A345-50DC-401C-9E5A-B0E9ECD79D4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73789" y="1308389"/>
            <a:ext cx="247068" cy="178330"/>
          </a:xfrm>
          <a:custGeom>
            <a:avLst/>
            <a:gdLst>
              <a:gd name="T0" fmla="*/ 884 w 2429"/>
              <a:gd name="T1" fmla="*/ 936 h 1755"/>
              <a:gd name="T2" fmla="*/ 762 w 2429"/>
              <a:gd name="T3" fmla="*/ 1005 h 1755"/>
              <a:gd name="T4" fmla="*/ 760 w 2429"/>
              <a:gd name="T5" fmla="*/ 1008 h 1755"/>
              <a:gd name="T6" fmla="*/ 675 w 2429"/>
              <a:gd name="T7" fmla="*/ 1006 h 1755"/>
              <a:gd name="T8" fmla="*/ 673 w 2429"/>
              <a:gd name="T9" fmla="*/ 1004 h 1755"/>
              <a:gd name="T10" fmla="*/ 550 w 2429"/>
              <a:gd name="T11" fmla="*/ 926 h 1755"/>
              <a:gd name="T12" fmla="*/ 334 w 2429"/>
              <a:gd name="T13" fmla="*/ 1384 h 1755"/>
              <a:gd name="T14" fmla="*/ 335 w 2429"/>
              <a:gd name="T15" fmla="*/ 1386 h 1755"/>
              <a:gd name="T16" fmla="*/ 1085 w 2429"/>
              <a:gd name="T17" fmla="*/ 1400 h 1755"/>
              <a:gd name="T18" fmla="*/ 1086 w 2429"/>
              <a:gd name="T19" fmla="*/ 1398 h 1755"/>
              <a:gd name="T20" fmla="*/ 716 w 2429"/>
              <a:gd name="T21" fmla="*/ 974 h 1755"/>
              <a:gd name="T22" fmla="*/ 716 w 2429"/>
              <a:gd name="T23" fmla="*/ 528 h 1755"/>
              <a:gd name="T24" fmla="*/ 716 w 2429"/>
              <a:gd name="T25" fmla="*/ 974 h 1755"/>
              <a:gd name="T26" fmla="*/ 293 w 2429"/>
              <a:gd name="T27" fmla="*/ 264 h 1755"/>
              <a:gd name="T28" fmla="*/ 0 w 2429"/>
              <a:gd name="T29" fmla="*/ 1461 h 1755"/>
              <a:gd name="T30" fmla="*/ 1862 w 2429"/>
              <a:gd name="T31" fmla="*/ 1755 h 1755"/>
              <a:gd name="T32" fmla="*/ 2155 w 2429"/>
              <a:gd name="T33" fmla="*/ 557 h 1755"/>
              <a:gd name="T34" fmla="*/ 2053 w 2429"/>
              <a:gd name="T35" fmla="*/ 1461 h 1755"/>
              <a:gd name="T36" fmla="*/ 293 w 2429"/>
              <a:gd name="T37" fmla="*/ 1653 h 1755"/>
              <a:gd name="T38" fmla="*/ 101 w 2429"/>
              <a:gd name="T39" fmla="*/ 557 h 1755"/>
              <a:gd name="T40" fmla="*/ 1862 w 2429"/>
              <a:gd name="T41" fmla="*/ 365 h 1755"/>
              <a:gd name="T42" fmla="*/ 2053 w 2429"/>
              <a:gd name="T43" fmla="*/ 1461 h 1755"/>
              <a:gd name="T44" fmla="*/ 567 w 2429"/>
              <a:gd name="T45" fmla="*/ 0 h 1755"/>
              <a:gd name="T46" fmla="*/ 333 w 2429"/>
              <a:gd name="T47" fmla="*/ 211 h 1755"/>
              <a:gd name="T48" fmla="*/ 567 w 2429"/>
              <a:gd name="T49" fmla="*/ 102 h 1755"/>
              <a:gd name="T50" fmla="*/ 2327 w 2429"/>
              <a:gd name="T51" fmla="*/ 293 h 1755"/>
              <a:gd name="T52" fmla="*/ 2230 w 2429"/>
              <a:gd name="T53" fmla="*/ 1365 h 1755"/>
              <a:gd name="T54" fmla="*/ 2280 w 2429"/>
              <a:gd name="T55" fmla="*/ 1453 h 1755"/>
              <a:gd name="T56" fmla="*/ 2429 w 2429"/>
              <a:gd name="T57" fmla="*/ 293 h 1755"/>
              <a:gd name="T58" fmla="*/ 1773 w 2429"/>
              <a:gd name="T59" fmla="*/ 644 h 1755"/>
              <a:gd name="T60" fmla="*/ 1119 w 2429"/>
              <a:gd name="T61" fmla="*/ 715 h 1755"/>
              <a:gd name="T62" fmla="*/ 1773 w 2429"/>
              <a:gd name="T63" fmla="*/ 786 h 1755"/>
              <a:gd name="T64" fmla="*/ 1773 w 2429"/>
              <a:gd name="T65" fmla="*/ 644 h 1755"/>
              <a:gd name="T66" fmla="*/ 1257 w 2429"/>
              <a:gd name="T67" fmla="*/ 948 h 1755"/>
              <a:gd name="T68" fmla="*/ 1257 w 2429"/>
              <a:gd name="T69" fmla="*/ 999 h 1755"/>
              <a:gd name="T70" fmla="*/ 1804 w 2429"/>
              <a:gd name="T71" fmla="*/ 974 h 1755"/>
              <a:gd name="T72" fmla="*/ 1778 w 2429"/>
              <a:gd name="T73" fmla="*/ 1090 h 1755"/>
              <a:gd name="T74" fmla="*/ 1232 w 2429"/>
              <a:gd name="T75" fmla="*/ 1116 h 1755"/>
              <a:gd name="T76" fmla="*/ 1778 w 2429"/>
              <a:gd name="T77" fmla="*/ 1141 h 1755"/>
              <a:gd name="T78" fmla="*/ 1778 w 2429"/>
              <a:gd name="T79" fmla="*/ 1090 h 1755"/>
              <a:gd name="T80" fmla="*/ 1271 w 2429"/>
              <a:gd name="T81" fmla="*/ 1232 h 1755"/>
              <a:gd name="T82" fmla="*/ 1271 w 2429"/>
              <a:gd name="T83" fmla="*/ 1283 h 1755"/>
              <a:gd name="T84" fmla="*/ 1594 w 2429"/>
              <a:gd name="T85" fmla="*/ 1258 h 1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29" h="1755">
                <a:moveTo>
                  <a:pt x="886" y="938"/>
                </a:moveTo>
                <a:cubicBezTo>
                  <a:pt x="884" y="936"/>
                  <a:pt x="884" y="936"/>
                  <a:pt x="884" y="936"/>
                </a:cubicBezTo>
                <a:cubicBezTo>
                  <a:pt x="883" y="938"/>
                  <a:pt x="883" y="938"/>
                  <a:pt x="883" y="938"/>
                </a:cubicBezTo>
                <a:cubicBezTo>
                  <a:pt x="851" y="973"/>
                  <a:pt x="808" y="997"/>
                  <a:pt x="762" y="1005"/>
                </a:cubicBezTo>
                <a:cubicBezTo>
                  <a:pt x="760" y="1006"/>
                  <a:pt x="760" y="1006"/>
                  <a:pt x="760" y="1006"/>
                </a:cubicBezTo>
                <a:cubicBezTo>
                  <a:pt x="760" y="1008"/>
                  <a:pt x="760" y="1008"/>
                  <a:pt x="760" y="1008"/>
                </a:cubicBezTo>
                <a:cubicBezTo>
                  <a:pt x="760" y="1139"/>
                  <a:pt x="736" y="1234"/>
                  <a:pt x="717" y="1234"/>
                </a:cubicBezTo>
                <a:cubicBezTo>
                  <a:pt x="699" y="1234"/>
                  <a:pt x="675" y="1171"/>
                  <a:pt x="675" y="1006"/>
                </a:cubicBezTo>
                <a:cubicBezTo>
                  <a:pt x="675" y="1004"/>
                  <a:pt x="675" y="1004"/>
                  <a:pt x="675" y="1004"/>
                </a:cubicBezTo>
                <a:cubicBezTo>
                  <a:pt x="673" y="1004"/>
                  <a:pt x="673" y="1004"/>
                  <a:pt x="673" y="1004"/>
                </a:cubicBezTo>
                <a:cubicBezTo>
                  <a:pt x="626" y="993"/>
                  <a:pt x="582" y="966"/>
                  <a:pt x="551" y="928"/>
                </a:cubicBezTo>
                <a:cubicBezTo>
                  <a:pt x="550" y="926"/>
                  <a:pt x="550" y="926"/>
                  <a:pt x="550" y="926"/>
                </a:cubicBezTo>
                <a:cubicBezTo>
                  <a:pt x="548" y="927"/>
                  <a:pt x="548" y="927"/>
                  <a:pt x="548" y="927"/>
                </a:cubicBezTo>
                <a:cubicBezTo>
                  <a:pt x="424" y="1012"/>
                  <a:pt x="342" y="1187"/>
                  <a:pt x="334" y="1384"/>
                </a:cubicBezTo>
                <a:cubicBezTo>
                  <a:pt x="334" y="1386"/>
                  <a:pt x="334" y="1386"/>
                  <a:pt x="334" y="1386"/>
                </a:cubicBezTo>
                <a:cubicBezTo>
                  <a:pt x="335" y="1386"/>
                  <a:pt x="335" y="1386"/>
                  <a:pt x="335" y="1386"/>
                </a:cubicBezTo>
                <a:cubicBezTo>
                  <a:pt x="451" y="1460"/>
                  <a:pt x="585" y="1499"/>
                  <a:pt x="721" y="1499"/>
                </a:cubicBezTo>
                <a:cubicBezTo>
                  <a:pt x="849" y="1499"/>
                  <a:pt x="975" y="1465"/>
                  <a:pt x="1085" y="1400"/>
                </a:cubicBezTo>
                <a:cubicBezTo>
                  <a:pt x="1086" y="1399"/>
                  <a:pt x="1086" y="1399"/>
                  <a:pt x="1086" y="1399"/>
                </a:cubicBezTo>
                <a:cubicBezTo>
                  <a:pt x="1086" y="1398"/>
                  <a:pt x="1086" y="1398"/>
                  <a:pt x="1086" y="1398"/>
                </a:cubicBezTo>
                <a:cubicBezTo>
                  <a:pt x="1082" y="1205"/>
                  <a:pt x="1005" y="1028"/>
                  <a:pt x="886" y="938"/>
                </a:cubicBezTo>
                <a:close/>
                <a:moveTo>
                  <a:pt x="716" y="974"/>
                </a:moveTo>
                <a:cubicBezTo>
                  <a:pt x="839" y="974"/>
                  <a:pt x="939" y="874"/>
                  <a:pt x="939" y="751"/>
                </a:cubicBezTo>
                <a:cubicBezTo>
                  <a:pt x="939" y="628"/>
                  <a:pt x="839" y="528"/>
                  <a:pt x="716" y="528"/>
                </a:cubicBezTo>
                <a:cubicBezTo>
                  <a:pt x="593" y="528"/>
                  <a:pt x="493" y="628"/>
                  <a:pt x="493" y="751"/>
                </a:cubicBezTo>
                <a:cubicBezTo>
                  <a:pt x="493" y="874"/>
                  <a:pt x="593" y="974"/>
                  <a:pt x="716" y="974"/>
                </a:cubicBezTo>
                <a:close/>
                <a:moveTo>
                  <a:pt x="1862" y="264"/>
                </a:moveTo>
                <a:cubicBezTo>
                  <a:pt x="293" y="264"/>
                  <a:pt x="293" y="264"/>
                  <a:pt x="293" y="264"/>
                </a:cubicBezTo>
                <a:cubicBezTo>
                  <a:pt x="132" y="264"/>
                  <a:pt x="0" y="395"/>
                  <a:pt x="0" y="557"/>
                </a:cubicBezTo>
                <a:cubicBezTo>
                  <a:pt x="0" y="1461"/>
                  <a:pt x="0" y="1461"/>
                  <a:pt x="0" y="1461"/>
                </a:cubicBezTo>
                <a:cubicBezTo>
                  <a:pt x="0" y="1623"/>
                  <a:pt x="132" y="1755"/>
                  <a:pt x="293" y="1755"/>
                </a:cubicBezTo>
                <a:cubicBezTo>
                  <a:pt x="1862" y="1755"/>
                  <a:pt x="1862" y="1755"/>
                  <a:pt x="1862" y="1755"/>
                </a:cubicBezTo>
                <a:cubicBezTo>
                  <a:pt x="2023" y="1755"/>
                  <a:pt x="2155" y="1623"/>
                  <a:pt x="2155" y="1461"/>
                </a:cubicBezTo>
                <a:cubicBezTo>
                  <a:pt x="2155" y="557"/>
                  <a:pt x="2155" y="557"/>
                  <a:pt x="2155" y="557"/>
                </a:cubicBezTo>
                <a:cubicBezTo>
                  <a:pt x="2155" y="395"/>
                  <a:pt x="2023" y="264"/>
                  <a:pt x="1862" y="264"/>
                </a:cubicBezTo>
                <a:close/>
                <a:moveTo>
                  <a:pt x="2053" y="1461"/>
                </a:moveTo>
                <a:cubicBezTo>
                  <a:pt x="2053" y="1567"/>
                  <a:pt x="1967" y="1653"/>
                  <a:pt x="1862" y="1653"/>
                </a:cubicBezTo>
                <a:cubicBezTo>
                  <a:pt x="293" y="1653"/>
                  <a:pt x="293" y="1653"/>
                  <a:pt x="293" y="1653"/>
                </a:cubicBezTo>
                <a:cubicBezTo>
                  <a:pt x="187" y="1653"/>
                  <a:pt x="101" y="1567"/>
                  <a:pt x="101" y="1461"/>
                </a:cubicBezTo>
                <a:cubicBezTo>
                  <a:pt x="101" y="557"/>
                  <a:pt x="101" y="557"/>
                  <a:pt x="101" y="557"/>
                </a:cubicBezTo>
                <a:cubicBezTo>
                  <a:pt x="101" y="451"/>
                  <a:pt x="187" y="365"/>
                  <a:pt x="293" y="365"/>
                </a:cubicBezTo>
                <a:cubicBezTo>
                  <a:pt x="1862" y="365"/>
                  <a:pt x="1862" y="365"/>
                  <a:pt x="1862" y="365"/>
                </a:cubicBezTo>
                <a:cubicBezTo>
                  <a:pt x="1967" y="365"/>
                  <a:pt x="2053" y="451"/>
                  <a:pt x="2053" y="557"/>
                </a:cubicBezTo>
                <a:lnTo>
                  <a:pt x="2053" y="1461"/>
                </a:lnTo>
                <a:close/>
                <a:moveTo>
                  <a:pt x="2135" y="0"/>
                </a:moveTo>
                <a:cubicBezTo>
                  <a:pt x="567" y="0"/>
                  <a:pt x="567" y="0"/>
                  <a:pt x="567" y="0"/>
                </a:cubicBezTo>
                <a:cubicBezTo>
                  <a:pt x="464" y="0"/>
                  <a:pt x="370" y="53"/>
                  <a:pt x="316" y="141"/>
                </a:cubicBezTo>
                <a:cubicBezTo>
                  <a:pt x="302" y="165"/>
                  <a:pt x="309" y="196"/>
                  <a:pt x="333" y="211"/>
                </a:cubicBezTo>
                <a:cubicBezTo>
                  <a:pt x="357" y="225"/>
                  <a:pt x="388" y="218"/>
                  <a:pt x="403" y="194"/>
                </a:cubicBezTo>
                <a:cubicBezTo>
                  <a:pt x="438" y="136"/>
                  <a:pt x="500" y="102"/>
                  <a:pt x="567" y="102"/>
                </a:cubicBezTo>
                <a:cubicBezTo>
                  <a:pt x="2135" y="102"/>
                  <a:pt x="2135" y="102"/>
                  <a:pt x="2135" y="102"/>
                </a:cubicBezTo>
                <a:cubicBezTo>
                  <a:pt x="2241" y="102"/>
                  <a:pt x="2327" y="188"/>
                  <a:pt x="2327" y="293"/>
                </a:cubicBezTo>
                <a:cubicBezTo>
                  <a:pt x="2327" y="1198"/>
                  <a:pt x="2327" y="1198"/>
                  <a:pt x="2327" y="1198"/>
                </a:cubicBezTo>
                <a:cubicBezTo>
                  <a:pt x="2327" y="1267"/>
                  <a:pt x="2290" y="1330"/>
                  <a:pt x="2230" y="1365"/>
                </a:cubicBezTo>
                <a:cubicBezTo>
                  <a:pt x="2206" y="1378"/>
                  <a:pt x="2197" y="1409"/>
                  <a:pt x="2211" y="1434"/>
                </a:cubicBezTo>
                <a:cubicBezTo>
                  <a:pt x="2225" y="1458"/>
                  <a:pt x="2256" y="1466"/>
                  <a:pt x="2280" y="1453"/>
                </a:cubicBezTo>
                <a:cubicBezTo>
                  <a:pt x="2372" y="1401"/>
                  <a:pt x="2429" y="1303"/>
                  <a:pt x="2429" y="1198"/>
                </a:cubicBezTo>
                <a:cubicBezTo>
                  <a:pt x="2429" y="293"/>
                  <a:pt x="2429" y="293"/>
                  <a:pt x="2429" y="293"/>
                </a:cubicBezTo>
                <a:cubicBezTo>
                  <a:pt x="2429" y="132"/>
                  <a:pt x="2297" y="0"/>
                  <a:pt x="2135" y="0"/>
                </a:cubicBezTo>
                <a:close/>
                <a:moveTo>
                  <a:pt x="1773" y="644"/>
                </a:moveTo>
                <a:cubicBezTo>
                  <a:pt x="1190" y="644"/>
                  <a:pt x="1190" y="644"/>
                  <a:pt x="1190" y="644"/>
                </a:cubicBezTo>
                <a:cubicBezTo>
                  <a:pt x="1151" y="644"/>
                  <a:pt x="1119" y="676"/>
                  <a:pt x="1119" y="715"/>
                </a:cubicBezTo>
                <a:cubicBezTo>
                  <a:pt x="1119" y="754"/>
                  <a:pt x="1151" y="786"/>
                  <a:pt x="1190" y="786"/>
                </a:cubicBezTo>
                <a:cubicBezTo>
                  <a:pt x="1773" y="786"/>
                  <a:pt x="1773" y="786"/>
                  <a:pt x="1773" y="786"/>
                </a:cubicBezTo>
                <a:cubicBezTo>
                  <a:pt x="1812" y="786"/>
                  <a:pt x="1844" y="754"/>
                  <a:pt x="1844" y="715"/>
                </a:cubicBezTo>
                <a:cubicBezTo>
                  <a:pt x="1844" y="676"/>
                  <a:pt x="1812" y="644"/>
                  <a:pt x="1773" y="644"/>
                </a:cubicBezTo>
                <a:close/>
                <a:moveTo>
                  <a:pt x="1778" y="948"/>
                </a:moveTo>
                <a:cubicBezTo>
                  <a:pt x="1257" y="948"/>
                  <a:pt x="1257" y="948"/>
                  <a:pt x="1257" y="948"/>
                </a:cubicBezTo>
                <a:cubicBezTo>
                  <a:pt x="1243" y="948"/>
                  <a:pt x="1232" y="960"/>
                  <a:pt x="1232" y="974"/>
                </a:cubicBezTo>
                <a:cubicBezTo>
                  <a:pt x="1232" y="988"/>
                  <a:pt x="1243" y="999"/>
                  <a:pt x="1257" y="999"/>
                </a:cubicBezTo>
                <a:cubicBezTo>
                  <a:pt x="1778" y="999"/>
                  <a:pt x="1778" y="999"/>
                  <a:pt x="1778" y="999"/>
                </a:cubicBezTo>
                <a:cubicBezTo>
                  <a:pt x="1792" y="999"/>
                  <a:pt x="1804" y="988"/>
                  <a:pt x="1804" y="974"/>
                </a:cubicBezTo>
                <a:cubicBezTo>
                  <a:pt x="1804" y="960"/>
                  <a:pt x="1792" y="948"/>
                  <a:pt x="1778" y="948"/>
                </a:cubicBezTo>
                <a:close/>
                <a:moveTo>
                  <a:pt x="1778" y="1090"/>
                </a:moveTo>
                <a:cubicBezTo>
                  <a:pt x="1257" y="1090"/>
                  <a:pt x="1257" y="1090"/>
                  <a:pt x="1257" y="1090"/>
                </a:cubicBezTo>
                <a:cubicBezTo>
                  <a:pt x="1243" y="1090"/>
                  <a:pt x="1232" y="1102"/>
                  <a:pt x="1232" y="1116"/>
                </a:cubicBezTo>
                <a:cubicBezTo>
                  <a:pt x="1232" y="1130"/>
                  <a:pt x="1243" y="1141"/>
                  <a:pt x="1257" y="1141"/>
                </a:cubicBezTo>
                <a:cubicBezTo>
                  <a:pt x="1778" y="1141"/>
                  <a:pt x="1778" y="1141"/>
                  <a:pt x="1778" y="1141"/>
                </a:cubicBezTo>
                <a:cubicBezTo>
                  <a:pt x="1792" y="1141"/>
                  <a:pt x="1804" y="1130"/>
                  <a:pt x="1804" y="1116"/>
                </a:cubicBezTo>
                <a:cubicBezTo>
                  <a:pt x="1804" y="1102"/>
                  <a:pt x="1792" y="1090"/>
                  <a:pt x="1778" y="1090"/>
                </a:cubicBezTo>
                <a:close/>
                <a:moveTo>
                  <a:pt x="1568" y="1232"/>
                </a:moveTo>
                <a:cubicBezTo>
                  <a:pt x="1271" y="1232"/>
                  <a:pt x="1271" y="1232"/>
                  <a:pt x="1271" y="1232"/>
                </a:cubicBezTo>
                <a:cubicBezTo>
                  <a:pt x="1257" y="1232"/>
                  <a:pt x="1246" y="1244"/>
                  <a:pt x="1246" y="1258"/>
                </a:cubicBezTo>
                <a:cubicBezTo>
                  <a:pt x="1246" y="1272"/>
                  <a:pt x="1257" y="1283"/>
                  <a:pt x="1271" y="1283"/>
                </a:cubicBezTo>
                <a:cubicBezTo>
                  <a:pt x="1568" y="1283"/>
                  <a:pt x="1568" y="1283"/>
                  <a:pt x="1568" y="1283"/>
                </a:cubicBezTo>
                <a:cubicBezTo>
                  <a:pt x="1582" y="1283"/>
                  <a:pt x="1594" y="1272"/>
                  <a:pt x="1594" y="1258"/>
                </a:cubicBezTo>
                <a:cubicBezTo>
                  <a:pt x="1594" y="1244"/>
                  <a:pt x="1582" y="1232"/>
                  <a:pt x="1568" y="1232"/>
                </a:cubicBezTo>
                <a:close/>
              </a:path>
            </a:pathLst>
          </a:custGeom>
          <a:solidFill>
            <a:srgbClr val="9BCBEB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DA37EE94-0C2D-4F7A-BAD1-2A6B831D01B9}"/>
              </a:ext>
            </a:extLst>
          </p:cNvPr>
          <p:cNvSpPr>
            <a:spLocks noChangeArrowheads="1"/>
          </p:cNvSpPr>
          <p:nvPr/>
        </p:nvSpPr>
        <p:spPr bwMode="auto">
          <a:xfrm rot="20520000">
            <a:off x="3762365" y="3287051"/>
            <a:ext cx="1961371" cy="1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85000"/>
              </a:lnSpc>
            </a:pPr>
            <a:r>
              <a:rPr lang="en-US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Elevando</a:t>
            </a:r>
            <a:r>
              <a:rPr lang="en-US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 </a:t>
            </a:r>
            <a:r>
              <a:rPr lang="en-US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qualidade</a:t>
            </a:r>
            <a:r>
              <a:rPr lang="en-US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 dos dados</a:t>
            </a:r>
            <a:endParaRPr lang="en-US" altLang="en-US" sz="750" dirty="0">
              <a:solidFill>
                <a:prstClr val="black">
                  <a:lumMod val="65000"/>
                  <a:lumOff val="35000"/>
                </a:prstClr>
              </a:solidFill>
              <a:latin typeface="Source Sans Pro"/>
            </a:endParaRPr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A284025E-06BE-4414-9CE8-1A495B2859A3}"/>
              </a:ext>
            </a:extLst>
          </p:cNvPr>
          <p:cNvSpPr>
            <a:spLocks noChangeArrowheads="1"/>
          </p:cNvSpPr>
          <p:nvPr/>
        </p:nvSpPr>
        <p:spPr bwMode="auto">
          <a:xfrm rot="1080000">
            <a:off x="3764485" y="1483644"/>
            <a:ext cx="1889364" cy="1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85000"/>
              </a:lnSpc>
            </a:pPr>
            <a:r>
              <a:rPr lang="en-US" altLang="en-US" sz="1200" err="1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Reduzindo</a:t>
            </a:r>
            <a:r>
              <a:rPr lang="en-US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 volume dos dados</a:t>
            </a:r>
            <a:endParaRPr lang="en-US" altLang="en-US" sz="750">
              <a:solidFill>
                <a:prstClr val="black">
                  <a:lumMod val="65000"/>
                  <a:lumOff val="35000"/>
                </a:prstClr>
              </a:solidFill>
              <a:latin typeface="Source Sans Pro"/>
            </a:endParaRPr>
          </a:p>
        </p:txBody>
      </p: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D4922921-9BA4-489A-B6D8-D5FB7C7A1D71}"/>
              </a:ext>
            </a:extLst>
          </p:cNvPr>
          <p:cNvCxnSpPr>
            <a:cxnSpLocks/>
            <a:stCxn id="1018" idx="6"/>
            <a:endCxn id="675" idx="25"/>
          </p:cNvCxnSpPr>
          <p:nvPr/>
        </p:nvCxnSpPr>
        <p:spPr>
          <a:xfrm>
            <a:off x="2366201" y="1397846"/>
            <a:ext cx="879129" cy="368680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8492DDDE-CBD8-453E-A5E1-342D6EF4DF87}"/>
              </a:ext>
            </a:extLst>
          </p:cNvPr>
          <p:cNvCxnSpPr>
            <a:cxnSpLocks/>
            <a:stCxn id="1018" idx="6"/>
            <a:endCxn id="677" idx="2"/>
          </p:cNvCxnSpPr>
          <p:nvPr/>
        </p:nvCxnSpPr>
        <p:spPr>
          <a:xfrm>
            <a:off x="2366200" y="1397845"/>
            <a:ext cx="637422" cy="56039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9D499BE2-4710-44DA-B1C5-0D6CB23F8E10}"/>
              </a:ext>
            </a:extLst>
          </p:cNvPr>
          <p:cNvCxnSpPr>
            <a:cxnSpLocks/>
            <a:stCxn id="1020" idx="6"/>
            <a:endCxn id="658" idx="2"/>
          </p:cNvCxnSpPr>
          <p:nvPr/>
        </p:nvCxnSpPr>
        <p:spPr>
          <a:xfrm>
            <a:off x="2366201" y="1930381"/>
            <a:ext cx="854075" cy="224651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08D4B10E-7440-4928-B953-DEDC36E42792}"/>
              </a:ext>
            </a:extLst>
          </p:cNvPr>
          <p:cNvCxnSpPr>
            <a:cxnSpLocks/>
            <a:stCxn id="1020" idx="6"/>
            <a:endCxn id="666" idx="2"/>
          </p:cNvCxnSpPr>
          <p:nvPr/>
        </p:nvCxnSpPr>
        <p:spPr>
          <a:xfrm flipV="1">
            <a:off x="2366201" y="1903392"/>
            <a:ext cx="546223" cy="26988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DA021352-7E20-45BD-8B36-6AFF60AAA2F1}"/>
              </a:ext>
            </a:extLst>
          </p:cNvPr>
          <p:cNvCxnSpPr>
            <a:cxnSpLocks/>
            <a:stCxn id="1019" idx="6"/>
            <a:endCxn id="647" idx="21"/>
          </p:cNvCxnSpPr>
          <p:nvPr/>
        </p:nvCxnSpPr>
        <p:spPr>
          <a:xfrm>
            <a:off x="2366200" y="2461876"/>
            <a:ext cx="743366" cy="200061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3C3F7CA5-6C5C-49D7-AC0F-210770D7C089}"/>
              </a:ext>
            </a:extLst>
          </p:cNvPr>
          <p:cNvCxnSpPr>
            <a:cxnSpLocks/>
            <a:stCxn id="1019" idx="6"/>
            <a:endCxn id="656" idx="35"/>
          </p:cNvCxnSpPr>
          <p:nvPr/>
        </p:nvCxnSpPr>
        <p:spPr>
          <a:xfrm flipV="1">
            <a:off x="2366200" y="2262822"/>
            <a:ext cx="496826" cy="199054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2718C4E7-F83E-47F5-BAC4-E8CF14B669A2}"/>
              </a:ext>
            </a:extLst>
          </p:cNvPr>
          <p:cNvCxnSpPr>
            <a:cxnSpLocks/>
            <a:stCxn id="1021" idx="6"/>
            <a:endCxn id="607" idx="2"/>
          </p:cNvCxnSpPr>
          <p:nvPr/>
        </p:nvCxnSpPr>
        <p:spPr>
          <a:xfrm flipV="1">
            <a:off x="2366202" y="2884554"/>
            <a:ext cx="884360" cy="108818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B6767D86-D9CD-409E-BE6E-FE7157774EE2}"/>
              </a:ext>
            </a:extLst>
          </p:cNvPr>
          <p:cNvCxnSpPr>
            <a:cxnSpLocks/>
            <a:stCxn id="1021" idx="6"/>
            <a:endCxn id="603" idx="8"/>
          </p:cNvCxnSpPr>
          <p:nvPr/>
        </p:nvCxnSpPr>
        <p:spPr>
          <a:xfrm flipV="1">
            <a:off x="2366202" y="2756241"/>
            <a:ext cx="452405" cy="237131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211EB997-D6A9-4885-8924-DBE85F1367AB}"/>
              </a:ext>
            </a:extLst>
          </p:cNvPr>
          <p:cNvCxnSpPr>
            <a:cxnSpLocks/>
            <a:stCxn id="1022" idx="6"/>
            <a:endCxn id="588" idx="14"/>
          </p:cNvCxnSpPr>
          <p:nvPr/>
        </p:nvCxnSpPr>
        <p:spPr>
          <a:xfrm flipV="1">
            <a:off x="2366200" y="3274314"/>
            <a:ext cx="550980" cy="252632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010EBA6A-6EF3-4783-BEAD-14A6284DE844}"/>
              </a:ext>
            </a:extLst>
          </p:cNvPr>
          <p:cNvGrpSpPr/>
          <p:nvPr/>
        </p:nvGrpSpPr>
        <p:grpSpPr>
          <a:xfrm>
            <a:off x="2856617" y="3171774"/>
            <a:ext cx="179422" cy="179422"/>
            <a:chOff x="12858749" y="2159895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9880275-A664-4453-9E7E-A375C8592421}"/>
                </a:ext>
              </a:extLst>
            </p:cNvPr>
            <p:cNvSpPr/>
            <p:nvPr/>
          </p:nvSpPr>
          <p:spPr>
            <a:xfrm>
              <a:off x="12858749" y="2159895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587" name="Group 586">
              <a:extLst>
                <a:ext uri="{FF2B5EF4-FFF2-40B4-BE49-F238E27FC236}">
                  <a16:creationId xmlns:a16="http://schemas.microsoft.com/office/drawing/2014/main" id="{822D97AB-4BCA-47FB-9286-4F617D9BD35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05152" y="2209221"/>
              <a:ext cx="157164" cy="127468"/>
              <a:chOff x="8435" y="-69"/>
              <a:chExt cx="434" cy="352"/>
            </a:xfrm>
            <a:grpFill/>
          </p:grpSpPr>
          <p:sp>
            <p:nvSpPr>
              <p:cNvPr id="588" name="Freeform 589">
                <a:extLst>
                  <a:ext uri="{FF2B5EF4-FFF2-40B4-BE49-F238E27FC236}">
                    <a16:creationId xmlns:a16="http://schemas.microsoft.com/office/drawing/2014/main" id="{4AC00370-B28C-4829-AE36-8A5D36ABA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2" y="115"/>
                <a:ext cx="178" cy="167"/>
              </a:xfrm>
              <a:custGeom>
                <a:avLst/>
                <a:gdLst>
                  <a:gd name="T0" fmla="*/ 840 w 1077"/>
                  <a:gd name="T1" fmla="*/ 666 h 1010"/>
                  <a:gd name="T2" fmla="*/ 840 w 1077"/>
                  <a:gd name="T3" fmla="*/ 643 h 1010"/>
                  <a:gd name="T4" fmla="*/ 840 w 1077"/>
                  <a:gd name="T5" fmla="*/ 23 h 1010"/>
                  <a:gd name="T6" fmla="*/ 862 w 1077"/>
                  <a:gd name="T7" fmla="*/ 0 h 1010"/>
                  <a:gd name="T8" fmla="*/ 1056 w 1077"/>
                  <a:gd name="T9" fmla="*/ 0 h 1010"/>
                  <a:gd name="T10" fmla="*/ 1077 w 1077"/>
                  <a:gd name="T11" fmla="*/ 20 h 1010"/>
                  <a:gd name="T12" fmla="*/ 1077 w 1077"/>
                  <a:gd name="T13" fmla="*/ 990 h 1010"/>
                  <a:gd name="T14" fmla="*/ 1056 w 1077"/>
                  <a:gd name="T15" fmla="*/ 1010 h 1010"/>
                  <a:gd name="T16" fmla="*/ 860 w 1077"/>
                  <a:gd name="T17" fmla="*/ 1010 h 1010"/>
                  <a:gd name="T18" fmla="*/ 829 w 1077"/>
                  <a:gd name="T19" fmla="*/ 996 h 1010"/>
                  <a:gd name="T20" fmla="*/ 617 w 1077"/>
                  <a:gd name="T21" fmla="*/ 757 h 1010"/>
                  <a:gd name="T22" fmla="*/ 471 w 1077"/>
                  <a:gd name="T23" fmla="*/ 593 h 1010"/>
                  <a:gd name="T24" fmla="*/ 257 w 1077"/>
                  <a:gd name="T25" fmla="*/ 353 h 1010"/>
                  <a:gd name="T26" fmla="*/ 236 w 1077"/>
                  <a:gd name="T27" fmla="*/ 335 h 1010"/>
                  <a:gd name="T28" fmla="*/ 236 w 1077"/>
                  <a:gd name="T29" fmla="*/ 358 h 1010"/>
                  <a:gd name="T30" fmla="*/ 237 w 1077"/>
                  <a:gd name="T31" fmla="*/ 986 h 1010"/>
                  <a:gd name="T32" fmla="*/ 212 w 1077"/>
                  <a:gd name="T33" fmla="*/ 1010 h 1010"/>
                  <a:gd name="T34" fmla="*/ 18 w 1077"/>
                  <a:gd name="T35" fmla="*/ 1010 h 1010"/>
                  <a:gd name="T36" fmla="*/ 0 w 1077"/>
                  <a:gd name="T37" fmla="*/ 992 h 1010"/>
                  <a:gd name="T38" fmla="*/ 0 w 1077"/>
                  <a:gd name="T39" fmla="*/ 18 h 1010"/>
                  <a:gd name="T40" fmla="*/ 17 w 1077"/>
                  <a:gd name="T41" fmla="*/ 0 h 1010"/>
                  <a:gd name="T42" fmla="*/ 225 w 1077"/>
                  <a:gd name="T43" fmla="*/ 0 h 1010"/>
                  <a:gd name="T44" fmla="*/ 249 w 1077"/>
                  <a:gd name="T45" fmla="*/ 12 h 1010"/>
                  <a:gd name="T46" fmla="*/ 602 w 1077"/>
                  <a:gd name="T47" fmla="*/ 406 h 1010"/>
                  <a:gd name="T48" fmla="*/ 827 w 1077"/>
                  <a:gd name="T49" fmla="*/ 658 h 1010"/>
                  <a:gd name="T50" fmla="*/ 840 w 1077"/>
                  <a:gd name="T51" fmla="*/ 666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7" h="1010">
                    <a:moveTo>
                      <a:pt x="840" y="666"/>
                    </a:moveTo>
                    <a:cubicBezTo>
                      <a:pt x="840" y="658"/>
                      <a:pt x="840" y="650"/>
                      <a:pt x="840" y="643"/>
                    </a:cubicBezTo>
                    <a:cubicBezTo>
                      <a:pt x="840" y="436"/>
                      <a:pt x="841" y="230"/>
                      <a:pt x="840" y="23"/>
                    </a:cubicBezTo>
                    <a:cubicBezTo>
                      <a:pt x="840" y="6"/>
                      <a:pt x="843" y="0"/>
                      <a:pt x="862" y="0"/>
                    </a:cubicBezTo>
                    <a:cubicBezTo>
                      <a:pt x="926" y="1"/>
                      <a:pt x="991" y="1"/>
                      <a:pt x="1056" y="0"/>
                    </a:cubicBezTo>
                    <a:cubicBezTo>
                      <a:pt x="1070" y="0"/>
                      <a:pt x="1077" y="3"/>
                      <a:pt x="1077" y="20"/>
                    </a:cubicBezTo>
                    <a:cubicBezTo>
                      <a:pt x="1076" y="343"/>
                      <a:pt x="1076" y="666"/>
                      <a:pt x="1077" y="990"/>
                    </a:cubicBezTo>
                    <a:cubicBezTo>
                      <a:pt x="1077" y="1006"/>
                      <a:pt x="1071" y="1010"/>
                      <a:pt x="1056" y="1010"/>
                    </a:cubicBezTo>
                    <a:cubicBezTo>
                      <a:pt x="991" y="1009"/>
                      <a:pt x="925" y="1009"/>
                      <a:pt x="860" y="1010"/>
                    </a:cubicBezTo>
                    <a:cubicBezTo>
                      <a:pt x="847" y="1010"/>
                      <a:pt x="838" y="1006"/>
                      <a:pt x="829" y="996"/>
                    </a:cubicBezTo>
                    <a:cubicBezTo>
                      <a:pt x="759" y="916"/>
                      <a:pt x="688" y="837"/>
                      <a:pt x="617" y="757"/>
                    </a:cubicBezTo>
                    <a:cubicBezTo>
                      <a:pt x="568" y="702"/>
                      <a:pt x="519" y="648"/>
                      <a:pt x="471" y="593"/>
                    </a:cubicBezTo>
                    <a:cubicBezTo>
                      <a:pt x="399" y="513"/>
                      <a:pt x="328" y="433"/>
                      <a:pt x="257" y="353"/>
                    </a:cubicBezTo>
                    <a:cubicBezTo>
                      <a:pt x="252" y="347"/>
                      <a:pt x="247" y="339"/>
                      <a:pt x="236" y="335"/>
                    </a:cubicBezTo>
                    <a:cubicBezTo>
                      <a:pt x="236" y="344"/>
                      <a:pt x="236" y="351"/>
                      <a:pt x="236" y="358"/>
                    </a:cubicBezTo>
                    <a:cubicBezTo>
                      <a:pt x="236" y="567"/>
                      <a:pt x="236" y="776"/>
                      <a:pt x="237" y="986"/>
                    </a:cubicBezTo>
                    <a:cubicBezTo>
                      <a:pt x="237" y="1005"/>
                      <a:pt x="231" y="1010"/>
                      <a:pt x="212" y="1010"/>
                    </a:cubicBezTo>
                    <a:cubicBezTo>
                      <a:pt x="148" y="1009"/>
                      <a:pt x="83" y="1009"/>
                      <a:pt x="18" y="1010"/>
                    </a:cubicBezTo>
                    <a:cubicBezTo>
                      <a:pt x="5" y="1010"/>
                      <a:pt x="0" y="1006"/>
                      <a:pt x="0" y="992"/>
                    </a:cubicBezTo>
                    <a:cubicBezTo>
                      <a:pt x="0" y="667"/>
                      <a:pt x="0" y="342"/>
                      <a:pt x="0" y="18"/>
                    </a:cubicBezTo>
                    <a:cubicBezTo>
                      <a:pt x="0" y="5"/>
                      <a:pt x="4" y="0"/>
                      <a:pt x="17" y="0"/>
                    </a:cubicBezTo>
                    <a:cubicBezTo>
                      <a:pt x="86" y="1"/>
                      <a:pt x="156" y="1"/>
                      <a:pt x="225" y="0"/>
                    </a:cubicBezTo>
                    <a:cubicBezTo>
                      <a:pt x="236" y="0"/>
                      <a:pt x="242" y="5"/>
                      <a:pt x="249" y="12"/>
                    </a:cubicBezTo>
                    <a:cubicBezTo>
                      <a:pt x="367" y="144"/>
                      <a:pt x="485" y="275"/>
                      <a:pt x="602" y="406"/>
                    </a:cubicBezTo>
                    <a:cubicBezTo>
                      <a:pt x="677" y="490"/>
                      <a:pt x="752" y="574"/>
                      <a:pt x="827" y="658"/>
                    </a:cubicBezTo>
                    <a:cubicBezTo>
                      <a:pt x="830" y="661"/>
                      <a:pt x="832" y="665"/>
                      <a:pt x="840" y="6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589" name="Freeform 590">
                <a:extLst>
                  <a:ext uri="{FF2B5EF4-FFF2-40B4-BE49-F238E27FC236}">
                    <a16:creationId xmlns:a16="http://schemas.microsoft.com/office/drawing/2014/main" id="{BC6CF328-92F9-49F8-9278-F59DBC1162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6" y="115"/>
                <a:ext cx="183" cy="168"/>
              </a:xfrm>
              <a:custGeom>
                <a:avLst/>
                <a:gdLst>
                  <a:gd name="T0" fmla="*/ 695 w 1110"/>
                  <a:gd name="T1" fmla="*/ 1009 h 1011"/>
                  <a:gd name="T2" fmla="*/ 319 w 1110"/>
                  <a:gd name="T3" fmla="*/ 1009 h 1011"/>
                  <a:gd name="T4" fmla="*/ 28 w 1110"/>
                  <a:gd name="T5" fmla="*/ 825 h 1011"/>
                  <a:gd name="T6" fmla="*/ 1 w 1110"/>
                  <a:gd name="T7" fmla="*/ 712 h 1011"/>
                  <a:gd name="T8" fmla="*/ 1 w 1110"/>
                  <a:gd name="T9" fmla="*/ 300 h 1011"/>
                  <a:gd name="T10" fmla="*/ 246 w 1110"/>
                  <a:gd name="T11" fmla="*/ 9 h 1011"/>
                  <a:gd name="T12" fmla="*/ 335 w 1110"/>
                  <a:gd name="T13" fmla="*/ 1 h 1011"/>
                  <a:gd name="T14" fmla="*/ 1085 w 1110"/>
                  <a:gd name="T15" fmla="*/ 0 h 1011"/>
                  <a:gd name="T16" fmla="*/ 1109 w 1110"/>
                  <a:gd name="T17" fmla="*/ 23 h 1011"/>
                  <a:gd name="T18" fmla="*/ 1109 w 1110"/>
                  <a:gd name="T19" fmla="*/ 215 h 1011"/>
                  <a:gd name="T20" fmla="*/ 1087 w 1110"/>
                  <a:gd name="T21" fmla="*/ 237 h 1011"/>
                  <a:gd name="T22" fmla="*/ 331 w 1110"/>
                  <a:gd name="T23" fmla="*/ 237 h 1011"/>
                  <a:gd name="T24" fmla="*/ 295 w 1110"/>
                  <a:gd name="T25" fmla="*/ 239 h 1011"/>
                  <a:gd name="T26" fmla="*/ 234 w 1110"/>
                  <a:gd name="T27" fmla="*/ 321 h 1011"/>
                  <a:gd name="T28" fmla="*/ 234 w 1110"/>
                  <a:gd name="T29" fmla="*/ 689 h 1011"/>
                  <a:gd name="T30" fmla="*/ 323 w 1110"/>
                  <a:gd name="T31" fmla="*/ 773 h 1011"/>
                  <a:gd name="T32" fmla="*/ 1083 w 1110"/>
                  <a:gd name="T33" fmla="*/ 773 h 1011"/>
                  <a:gd name="T34" fmla="*/ 1109 w 1110"/>
                  <a:gd name="T35" fmla="*/ 799 h 1011"/>
                  <a:gd name="T36" fmla="*/ 1109 w 1110"/>
                  <a:gd name="T37" fmla="*/ 987 h 1011"/>
                  <a:gd name="T38" fmla="*/ 1087 w 1110"/>
                  <a:gd name="T39" fmla="*/ 1010 h 1011"/>
                  <a:gd name="T40" fmla="*/ 695 w 1110"/>
                  <a:gd name="T41" fmla="*/ 1009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0" h="1011">
                    <a:moveTo>
                      <a:pt x="695" y="1009"/>
                    </a:moveTo>
                    <a:cubicBezTo>
                      <a:pt x="570" y="1009"/>
                      <a:pt x="444" y="1011"/>
                      <a:pt x="319" y="1009"/>
                    </a:cubicBezTo>
                    <a:cubicBezTo>
                      <a:pt x="186" y="1006"/>
                      <a:pt x="89" y="943"/>
                      <a:pt x="28" y="825"/>
                    </a:cubicBezTo>
                    <a:cubicBezTo>
                      <a:pt x="9" y="790"/>
                      <a:pt x="1" y="752"/>
                      <a:pt x="1" y="712"/>
                    </a:cubicBezTo>
                    <a:cubicBezTo>
                      <a:pt x="1" y="574"/>
                      <a:pt x="0" y="437"/>
                      <a:pt x="1" y="300"/>
                    </a:cubicBezTo>
                    <a:cubicBezTo>
                      <a:pt x="2" y="165"/>
                      <a:pt x="113" y="35"/>
                      <a:pt x="246" y="9"/>
                    </a:cubicBezTo>
                    <a:cubicBezTo>
                      <a:pt x="276" y="3"/>
                      <a:pt x="305" y="1"/>
                      <a:pt x="335" y="1"/>
                    </a:cubicBezTo>
                    <a:cubicBezTo>
                      <a:pt x="585" y="1"/>
                      <a:pt x="835" y="1"/>
                      <a:pt x="1085" y="0"/>
                    </a:cubicBezTo>
                    <a:cubicBezTo>
                      <a:pt x="1103" y="0"/>
                      <a:pt x="1110" y="4"/>
                      <a:pt x="1109" y="23"/>
                    </a:cubicBezTo>
                    <a:cubicBezTo>
                      <a:pt x="1108" y="87"/>
                      <a:pt x="1108" y="151"/>
                      <a:pt x="1109" y="215"/>
                    </a:cubicBezTo>
                    <a:cubicBezTo>
                      <a:pt x="1109" y="233"/>
                      <a:pt x="1104" y="237"/>
                      <a:pt x="1087" y="237"/>
                    </a:cubicBezTo>
                    <a:cubicBezTo>
                      <a:pt x="835" y="237"/>
                      <a:pt x="583" y="237"/>
                      <a:pt x="331" y="237"/>
                    </a:cubicBezTo>
                    <a:cubicBezTo>
                      <a:pt x="319" y="237"/>
                      <a:pt x="306" y="236"/>
                      <a:pt x="295" y="239"/>
                    </a:cubicBezTo>
                    <a:cubicBezTo>
                      <a:pt x="255" y="248"/>
                      <a:pt x="234" y="275"/>
                      <a:pt x="234" y="321"/>
                    </a:cubicBezTo>
                    <a:cubicBezTo>
                      <a:pt x="233" y="444"/>
                      <a:pt x="233" y="566"/>
                      <a:pt x="234" y="689"/>
                    </a:cubicBezTo>
                    <a:cubicBezTo>
                      <a:pt x="235" y="746"/>
                      <a:pt x="265" y="773"/>
                      <a:pt x="323" y="773"/>
                    </a:cubicBezTo>
                    <a:cubicBezTo>
                      <a:pt x="576" y="773"/>
                      <a:pt x="830" y="773"/>
                      <a:pt x="1083" y="773"/>
                    </a:cubicBezTo>
                    <a:cubicBezTo>
                      <a:pt x="1109" y="773"/>
                      <a:pt x="1109" y="773"/>
                      <a:pt x="1109" y="799"/>
                    </a:cubicBezTo>
                    <a:cubicBezTo>
                      <a:pt x="1109" y="862"/>
                      <a:pt x="1108" y="925"/>
                      <a:pt x="1109" y="987"/>
                    </a:cubicBezTo>
                    <a:cubicBezTo>
                      <a:pt x="1109" y="1005"/>
                      <a:pt x="1105" y="1010"/>
                      <a:pt x="1087" y="1010"/>
                    </a:cubicBezTo>
                    <a:cubicBezTo>
                      <a:pt x="956" y="1009"/>
                      <a:pt x="826" y="1009"/>
                      <a:pt x="695" y="10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590" name="Freeform 591">
                <a:extLst>
                  <a:ext uri="{FF2B5EF4-FFF2-40B4-BE49-F238E27FC236}">
                    <a16:creationId xmlns:a16="http://schemas.microsoft.com/office/drawing/2014/main" id="{FCCEB84D-F095-4406-B3F2-1F3A2A8E4A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2" y="-69"/>
                <a:ext cx="223" cy="131"/>
              </a:xfrm>
              <a:custGeom>
                <a:avLst/>
                <a:gdLst>
                  <a:gd name="T0" fmla="*/ 1346 w 1346"/>
                  <a:gd name="T1" fmla="*/ 790 h 794"/>
                  <a:gd name="T2" fmla="*/ 0 w 1346"/>
                  <a:gd name="T3" fmla="*/ 787 h 794"/>
                  <a:gd name="T4" fmla="*/ 15 w 1346"/>
                  <a:gd name="T5" fmla="*/ 764 h 794"/>
                  <a:gd name="T6" fmla="*/ 237 w 1346"/>
                  <a:gd name="T7" fmla="*/ 507 h 794"/>
                  <a:gd name="T8" fmla="*/ 432 w 1346"/>
                  <a:gd name="T9" fmla="*/ 283 h 794"/>
                  <a:gd name="T10" fmla="*/ 648 w 1346"/>
                  <a:gd name="T11" fmla="*/ 32 h 794"/>
                  <a:gd name="T12" fmla="*/ 696 w 1346"/>
                  <a:gd name="T13" fmla="*/ 33 h 794"/>
                  <a:gd name="T14" fmla="*/ 879 w 1346"/>
                  <a:gd name="T15" fmla="*/ 246 h 794"/>
                  <a:gd name="T16" fmla="*/ 1088 w 1346"/>
                  <a:gd name="T17" fmla="*/ 490 h 794"/>
                  <a:gd name="T18" fmla="*/ 1293 w 1346"/>
                  <a:gd name="T19" fmla="*/ 728 h 794"/>
                  <a:gd name="T20" fmla="*/ 1346 w 1346"/>
                  <a:gd name="T21" fmla="*/ 79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6" h="794">
                    <a:moveTo>
                      <a:pt x="1346" y="790"/>
                    </a:moveTo>
                    <a:cubicBezTo>
                      <a:pt x="895" y="794"/>
                      <a:pt x="449" y="786"/>
                      <a:pt x="0" y="787"/>
                    </a:cubicBezTo>
                    <a:cubicBezTo>
                      <a:pt x="2" y="777"/>
                      <a:pt x="9" y="771"/>
                      <a:pt x="15" y="764"/>
                    </a:cubicBezTo>
                    <a:cubicBezTo>
                      <a:pt x="89" y="678"/>
                      <a:pt x="163" y="593"/>
                      <a:pt x="237" y="507"/>
                    </a:cubicBezTo>
                    <a:cubicBezTo>
                      <a:pt x="302" y="432"/>
                      <a:pt x="367" y="358"/>
                      <a:pt x="432" y="283"/>
                    </a:cubicBezTo>
                    <a:cubicBezTo>
                      <a:pt x="504" y="199"/>
                      <a:pt x="576" y="115"/>
                      <a:pt x="648" y="32"/>
                    </a:cubicBezTo>
                    <a:cubicBezTo>
                      <a:pt x="676" y="0"/>
                      <a:pt x="668" y="0"/>
                      <a:pt x="696" y="33"/>
                    </a:cubicBezTo>
                    <a:cubicBezTo>
                      <a:pt x="758" y="103"/>
                      <a:pt x="818" y="175"/>
                      <a:pt x="879" y="246"/>
                    </a:cubicBezTo>
                    <a:cubicBezTo>
                      <a:pt x="949" y="328"/>
                      <a:pt x="1018" y="409"/>
                      <a:pt x="1088" y="490"/>
                    </a:cubicBezTo>
                    <a:cubicBezTo>
                      <a:pt x="1156" y="569"/>
                      <a:pt x="1224" y="649"/>
                      <a:pt x="1293" y="728"/>
                    </a:cubicBezTo>
                    <a:cubicBezTo>
                      <a:pt x="1310" y="748"/>
                      <a:pt x="1327" y="768"/>
                      <a:pt x="1346" y="7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591" name="Freeform 592">
                <a:extLst>
                  <a:ext uri="{FF2B5EF4-FFF2-40B4-BE49-F238E27FC236}">
                    <a16:creationId xmlns:a16="http://schemas.microsoft.com/office/drawing/2014/main" id="{7D08AFA2-1B31-4C1F-B602-D7D1822D9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5" y="-68"/>
                <a:ext cx="174" cy="129"/>
              </a:xfrm>
              <a:custGeom>
                <a:avLst/>
                <a:gdLst>
                  <a:gd name="T0" fmla="*/ 0 w 1050"/>
                  <a:gd name="T1" fmla="*/ 780 h 782"/>
                  <a:gd name="T2" fmla="*/ 69 w 1050"/>
                  <a:gd name="T3" fmla="*/ 699 h 782"/>
                  <a:gd name="T4" fmla="*/ 349 w 1050"/>
                  <a:gd name="T5" fmla="*/ 376 h 782"/>
                  <a:gd name="T6" fmla="*/ 565 w 1050"/>
                  <a:gd name="T7" fmla="*/ 127 h 782"/>
                  <a:gd name="T8" fmla="*/ 664 w 1050"/>
                  <a:gd name="T9" fmla="*/ 12 h 782"/>
                  <a:gd name="T10" fmla="*/ 689 w 1050"/>
                  <a:gd name="T11" fmla="*/ 13 h 782"/>
                  <a:gd name="T12" fmla="*/ 871 w 1050"/>
                  <a:gd name="T13" fmla="*/ 225 h 782"/>
                  <a:gd name="T14" fmla="*/ 1043 w 1050"/>
                  <a:gd name="T15" fmla="*/ 425 h 782"/>
                  <a:gd name="T16" fmla="*/ 1042 w 1050"/>
                  <a:gd name="T17" fmla="*/ 447 h 782"/>
                  <a:gd name="T18" fmla="*/ 901 w 1050"/>
                  <a:gd name="T19" fmla="*/ 610 h 782"/>
                  <a:gd name="T20" fmla="*/ 763 w 1050"/>
                  <a:gd name="T21" fmla="*/ 770 h 782"/>
                  <a:gd name="T22" fmla="*/ 737 w 1050"/>
                  <a:gd name="T23" fmla="*/ 782 h 782"/>
                  <a:gd name="T24" fmla="*/ 11 w 1050"/>
                  <a:gd name="T25" fmla="*/ 781 h 782"/>
                  <a:gd name="T26" fmla="*/ 0 w 1050"/>
                  <a:gd name="T27" fmla="*/ 78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0" h="782">
                    <a:moveTo>
                      <a:pt x="0" y="780"/>
                    </a:moveTo>
                    <a:cubicBezTo>
                      <a:pt x="25" y="751"/>
                      <a:pt x="47" y="725"/>
                      <a:pt x="69" y="699"/>
                    </a:cubicBezTo>
                    <a:cubicBezTo>
                      <a:pt x="162" y="591"/>
                      <a:pt x="256" y="484"/>
                      <a:pt x="349" y="376"/>
                    </a:cubicBezTo>
                    <a:cubicBezTo>
                      <a:pt x="421" y="293"/>
                      <a:pt x="493" y="210"/>
                      <a:pt x="565" y="127"/>
                    </a:cubicBezTo>
                    <a:cubicBezTo>
                      <a:pt x="598" y="89"/>
                      <a:pt x="631" y="51"/>
                      <a:pt x="664" y="12"/>
                    </a:cubicBezTo>
                    <a:cubicBezTo>
                      <a:pt x="673" y="0"/>
                      <a:pt x="679" y="0"/>
                      <a:pt x="689" y="13"/>
                    </a:cubicBezTo>
                    <a:cubicBezTo>
                      <a:pt x="749" y="84"/>
                      <a:pt x="810" y="154"/>
                      <a:pt x="871" y="225"/>
                    </a:cubicBezTo>
                    <a:cubicBezTo>
                      <a:pt x="928" y="292"/>
                      <a:pt x="985" y="358"/>
                      <a:pt x="1043" y="425"/>
                    </a:cubicBezTo>
                    <a:cubicBezTo>
                      <a:pt x="1050" y="433"/>
                      <a:pt x="1049" y="439"/>
                      <a:pt x="1042" y="447"/>
                    </a:cubicBezTo>
                    <a:cubicBezTo>
                      <a:pt x="995" y="501"/>
                      <a:pt x="948" y="556"/>
                      <a:pt x="901" y="610"/>
                    </a:cubicBezTo>
                    <a:cubicBezTo>
                      <a:pt x="855" y="663"/>
                      <a:pt x="809" y="716"/>
                      <a:pt x="763" y="770"/>
                    </a:cubicBezTo>
                    <a:cubicBezTo>
                      <a:pt x="756" y="778"/>
                      <a:pt x="748" y="782"/>
                      <a:pt x="737" y="782"/>
                    </a:cubicBezTo>
                    <a:cubicBezTo>
                      <a:pt x="495" y="781"/>
                      <a:pt x="253" y="781"/>
                      <a:pt x="11" y="781"/>
                    </a:cubicBezTo>
                    <a:cubicBezTo>
                      <a:pt x="9" y="781"/>
                      <a:pt x="7" y="781"/>
                      <a:pt x="0" y="7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592" name="Freeform 593">
                <a:extLst>
                  <a:ext uri="{FF2B5EF4-FFF2-40B4-BE49-F238E27FC236}">
                    <a16:creationId xmlns:a16="http://schemas.microsoft.com/office/drawing/2014/main" id="{60EE8979-95FD-4FB6-943E-81C2E74A3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7" y="115"/>
                <a:ext cx="39" cy="168"/>
              </a:xfrm>
              <a:custGeom>
                <a:avLst/>
                <a:gdLst>
                  <a:gd name="T0" fmla="*/ 0 w 236"/>
                  <a:gd name="T1" fmla="*/ 507 h 1018"/>
                  <a:gd name="T2" fmla="*/ 0 w 236"/>
                  <a:gd name="T3" fmla="*/ 23 h 1018"/>
                  <a:gd name="T4" fmla="*/ 22 w 236"/>
                  <a:gd name="T5" fmla="*/ 1 h 1018"/>
                  <a:gd name="T6" fmla="*/ 215 w 236"/>
                  <a:gd name="T7" fmla="*/ 1 h 1018"/>
                  <a:gd name="T8" fmla="*/ 236 w 236"/>
                  <a:gd name="T9" fmla="*/ 20 h 1018"/>
                  <a:gd name="T10" fmla="*/ 236 w 236"/>
                  <a:gd name="T11" fmla="*/ 998 h 1018"/>
                  <a:gd name="T12" fmla="*/ 217 w 236"/>
                  <a:gd name="T13" fmla="*/ 1017 h 1018"/>
                  <a:gd name="T14" fmla="*/ 20 w 236"/>
                  <a:gd name="T15" fmla="*/ 1017 h 1018"/>
                  <a:gd name="T16" fmla="*/ 0 w 236"/>
                  <a:gd name="T17" fmla="*/ 997 h 1018"/>
                  <a:gd name="T18" fmla="*/ 0 w 236"/>
                  <a:gd name="T19" fmla="*/ 50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6" h="1018">
                    <a:moveTo>
                      <a:pt x="0" y="507"/>
                    </a:moveTo>
                    <a:cubicBezTo>
                      <a:pt x="0" y="346"/>
                      <a:pt x="0" y="184"/>
                      <a:pt x="0" y="23"/>
                    </a:cubicBezTo>
                    <a:cubicBezTo>
                      <a:pt x="0" y="6"/>
                      <a:pt x="3" y="0"/>
                      <a:pt x="22" y="1"/>
                    </a:cubicBezTo>
                    <a:cubicBezTo>
                      <a:pt x="86" y="2"/>
                      <a:pt x="151" y="1"/>
                      <a:pt x="215" y="1"/>
                    </a:cubicBezTo>
                    <a:cubicBezTo>
                      <a:pt x="230" y="1"/>
                      <a:pt x="236" y="3"/>
                      <a:pt x="236" y="20"/>
                    </a:cubicBezTo>
                    <a:cubicBezTo>
                      <a:pt x="236" y="346"/>
                      <a:pt x="236" y="672"/>
                      <a:pt x="236" y="998"/>
                    </a:cubicBezTo>
                    <a:cubicBezTo>
                      <a:pt x="236" y="1013"/>
                      <a:pt x="233" y="1018"/>
                      <a:pt x="217" y="1017"/>
                    </a:cubicBezTo>
                    <a:cubicBezTo>
                      <a:pt x="151" y="1017"/>
                      <a:pt x="85" y="1016"/>
                      <a:pt x="20" y="1017"/>
                    </a:cubicBezTo>
                    <a:cubicBezTo>
                      <a:pt x="3" y="1018"/>
                      <a:pt x="0" y="1012"/>
                      <a:pt x="0" y="997"/>
                    </a:cubicBezTo>
                    <a:cubicBezTo>
                      <a:pt x="0" y="834"/>
                      <a:pt x="0" y="670"/>
                      <a:pt x="0" y="5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C3E381F4-A7B8-46DC-9A5A-9F60EDF63249}"/>
              </a:ext>
            </a:extLst>
          </p:cNvPr>
          <p:cNvCxnSpPr>
            <a:cxnSpLocks/>
            <a:stCxn id="1022" idx="6"/>
            <a:endCxn id="595" idx="2"/>
          </p:cNvCxnSpPr>
          <p:nvPr/>
        </p:nvCxnSpPr>
        <p:spPr>
          <a:xfrm flipV="1">
            <a:off x="2366201" y="3463809"/>
            <a:ext cx="688461" cy="63137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grpSp>
        <p:nvGrpSpPr>
          <p:cNvPr id="594" name="Group 593">
            <a:extLst>
              <a:ext uri="{FF2B5EF4-FFF2-40B4-BE49-F238E27FC236}">
                <a16:creationId xmlns:a16="http://schemas.microsoft.com/office/drawing/2014/main" id="{B2FE6A6F-4FD8-4C8C-8E3E-9B5229DFF12E}"/>
              </a:ext>
            </a:extLst>
          </p:cNvPr>
          <p:cNvGrpSpPr/>
          <p:nvPr/>
        </p:nvGrpSpPr>
        <p:grpSpPr>
          <a:xfrm>
            <a:off x="3054662" y="3374097"/>
            <a:ext cx="179422" cy="179422"/>
            <a:chOff x="12706350" y="1374082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9B2399D5-6306-41E4-A586-638C08012E22}"/>
                </a:ext>
              </a:extLst>
            </p:cNvPr>
            <p:cNvSpPr/>
            <p:nvPr/>
          </p:nvSpPr>
          <p:spPr>
            <a:xfrm>
              <a:off x="12706350" y="1374082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4867F675-9F26-4F98-8968-13443E28C5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761347" y="1409830"/>
              <a:ext cx="130413" cy="168911"/>
              <a:chOff x="8611" y="26"/>
              <a:chExt cx="271" cy="351"/>
            </a:xfrm>
            <a:grpFill/>
          </p:grpSpPr>
          <p:sp>
            <p:nvSpPr>
              <p:cNvPr id="597" name="Freeform 598">
                <a:extLst>
                  <a:ext uri="{FF2B5EF4-FFF2-40B4-BE49-F238E27FC236}">
                    <a16:creationId xmlns:a16="http://schemas.microsoft.com/office/drawing/2014/main" id="{4903E4C5-8CAE-406C-B708-101B3FACB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1" y="171"/>
                <a:ext cx="271" cy="206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598" name="Freeform 599">
                <a:extLst>
                  <a:ext uri="{FF2B5EF4-FFF2-40B4-BE49-F238E27FC236}">
                    <a16:creationId xmlns:a16="http://schemas.microsoft.com/office/drawing/2014/main" id="{FAC09805-1844-42FD-A19B-B67CBAE3D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8" y="26"/>
                <a:ext cx="162" cy="162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D9275BB6-5B82-49E9-897A-15200FFD88D5}"/>
              </a:ext>
            </a:extLst>
          </p:cNvPr>
          <p:cNvCxnSpPr>
            <a:cxnSpLocks/>
            <a:stCxn id="1021" idx="6"/>
            <a:endCxn id="623" idx="2"/>
          </p:cNvCxnSpPr>
          <p:nvPr/>
        </p:nvCxnSpPr>
        <p:spPr>
          <a:xfrm>
            <a:off x="2366200" y="2993373"/>
            <a:ext cx="671760" cy="79475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0EAF4EC9-3B94-426F-8B1F-7C3388C11072}"/>
              </a:ext>
            </a:extLst>
          </p:cNvPr>
          <p:cNvGrpSpPr/>
          <p:nvPr/>
        </p:nvGrpSpPr>
        <p:grpSpPr>
          <a:xfrm>
            <a:off x="2762277" y="2657897"/>
            <a:ext cx="179422" cy="179422"/>
            <a:chOff x="12615862" y="1936057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EA5C29F7-C6A5-4FFE-A25F-CEE863D47C6B}"/>
                </a:ext>
              </a:extLst>
            </p:cNvPr>
            <p:cNvSpPr/>
            <p:nvPr/>
          </p:nvSpPr>
          <p:spPr>
            <a:xfrm>
              <a:off x="12615862" y="1936057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603" name="Freeform 603">
              <a:extLst>
                <a:ext uri="{FF2B5EF4-FFF2-40B4-BE49-F238E27FC236}">
                  <a16:creationId xmlns:a16="http://schemas.microsoft.com/office/drawing/2014/main" id="{4DF876AA-7974-48C2-B25A-39D677629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62613" y="1974848"/>
              <a:ext cx="158806" cy="168911"/>
            </a:xfrm>
            <a:custGeom>
              <a:avLst/>
              <a:gdLst>
                <a:gd name="T0" fmla="*/ 969 w 2814"/>
                <a:gd name="T1" fmla="*/ 2992 h 2992"/>
                <a:gd name="T2" fmla="*/ 994 w 2814"/>
                <a:gd name="T3" fmla="*/ 2705 h 2992"/>
                <a:gd name="T4" fmla="*/ 1053 w 2814"/>
                <a:gd name="T5" fmla="*/ 2358 h 2992"/>
                <a:gd name="T6" fmla="*/ 1107 w 2814"/>
                <a:gd name="T7" fmla="*/ 2038 h 2992"/>
                <a:gd name="T8" fmla="*/ 1156 w 2814"/>
                <a:gd name="T9" fmla="*/ 1743 h 2992"/>
                <a:gd name="T10" fmla="*/ 1140 w 2814"/>
                <a:gd name="T11" fmla="*/ 1721 h 2992"/>
                <a:gd name="T12" fmla="*/ 803 w 2814"/>
                <a:gd name="T13" fmla="*/ 1673 h 2992"/>
                <a:gd name="T14" fmla="*/ 543 w 2814"/>
                <a:gd name="T15" fmla="*/ 1634 h 2992"/>
                <a:gd name="T16" fmla="*/ 509 w 2814"/>
                <a:gd name="T17" fmla="*/ 1647 h 2992"/>
                <a:gd name="T18" fmla="*/ 230 w 2814"/>
                <a:gd name="T19" fmla="*/ 1938 h 2992"/>
                <a:gd name="T20" fmla="*/ 81 w 2814"/>
                <a:gd name="T21" fmla="*/ 2091 h 2992"/>
                <a:gd name="T22" fmla="*/ 77 w 2814"/>
                <a:gd name="T23" fmla="*/ 2077 h 2992"/>
                <a:gd name="T24" fmla="*/ 103 w 2814"/>
                <a:gd name="T25" fmla="*/ 1867 h 2992"/>
                <a:gd name="T26" fmla="*/ 130 w 2814"/>
                <a:gd name="T27" fmla="*/ 1662 h 2992"/>
                <a:gd name="T28" fmla="*/ 95 w 2814"/>
                <a:gd name="T29" fmla="*/ 1595 h 2992"/>
                <a:gd name="T30" fmla="*/ 59 w 2814"/>
                <a:gd name="T31" fmla="*/ 1569 h 2992"/>
                <a:gd name="T32" fmla="*/ 66 w 2814"/>
                <a:gd name="T33" fmla="*/ 1399 h 2992"/>
                <a:gd name="T34" fmla="*/ 119 w 2814"/>
                <a:gd name="T35" fmla="*/ 1366 h 2992"/>
                <a:gd name="T36" fmla="*/ 133 w 2814"/>
                <a:gd name="T37" fmla="*/ 1341 h 2992"/>
                <a:gd name="T38" fmla="*/ 108 w 2814"/>
                <a:gd name="T39" fmla="*/ 1139 h 2992"/>
                <a:gd name="T40" fmla="*/ 85 w 2814"/>
                <a:gd name="T41" fmla="*/ 957 h 2992"/>
                <a:gd name="T42" fmla="*/ 80 w 2814"/>
                <a:gd name="T43" fmla="*/ 882 h 2992"/>
                <a:gd name="T44" fmla="*/ 137 w 2814"/>
                <a:gd name="T45" fmla="*/ 940 h 2992"/>
                <a:gd name="T46" fmla="*/ 231 w 2814"/>
                <a:gd name="T47" fmla="*/ 1037 h 2992"/>
                <a:gd name="T48" fmla="*/ 499 w 2814"/>
                <a:gd name="T49" fmla="*/ 1314 h 2992"/>
                <a:gd name="T50" fmla="*/ 567 w 2814"/>
                <a:gd name="T51" fmla="*/ 1337 h 2992"/>
                <a:gd name="T52" fmla="*/ 1057 w 2814"/>
                <a:gd name="T53" fmla="*/ 1260 h 2992"/>
                <a:gd name="T54" fmla="*/ 1143 w 2814"/>
                <a:gd name="T55" fmla="*/ 1241 h 2992"/>
                <a:gd name="T56" fmla="*/ 1155 w 2814"/>
                <a:gd name="T57" fmla="*/ 1220 h 2992"/>
                <a:gd name="T58" fmla="*/ 1085 w 2814"/>
                <a:gd name="T59" fmla="*/ 798 h 2992"/>
                <a:gd name="T60" fmla="*/ 1014 w 2814"/>
                <a:gd name="T61" fmla="*/ 381 h 2992"/>
                <a:gd name="T62" fmla="*/ 975 w 2814"/>
                <a:gd name="T63" fmla="*/ 143 h 2992"/>
                <a:gd name="T64" fmla="*/ 974 w 2814"/>
                <a:gd name="T65" fmla="*/ 0 h 2992"/>
                <a:gd name="T66" fmla="*/ 1099 w 2814"/>
                <a:gd name="T67" fmla="*/ 129 h 2992"/>
                <a:gd name="T68" fmla="*/ 1305 w 2814"/>
                <a:gd name="T69" fmla="*/ 445 h 2992"/>
                <a:gd name="T70" fmla="*/ 1812 w 2814"/>
                <a:gd name="T71" fmla="*/ 1221 h 2992"/>
                <a:gd name="T72" fmla="*/ 1858 w 2814"/>
                <a:gd name="T73" fmla="*/ 1245 h 2992"/>
                <a:gd name="T74" fmla="*/ 2047 w 2814"/>
                <a:gd name="T75" fmla="*/ 1250 h 2992"/>
                <a:gd name="T76" fmla="*/ 2335 w 2814"/>
                <a:gd name="T77" fmla="*/ 1276 h 2992"/>
                <a:gd name="T78" fmla="*/ 2636 w 2814"/>
                <a:gd name="T79" fmla="*/ 1342 h 2992"/>
                <a:gd name="T80" fmla="*/ 2759 w 2814"/>
                <a:gd name="T81" fmla="*/ 1407 h 2992"/>
                <a:gd name="T82" fmla="*/ 2763 w 2814"/>
                <a:gd name="T83" fmla="*/ 1562 h 2992"/>
                <a:gd name="T84" fmla="*/ 2614 w 2814"/>
                <a:gd name="T85" fmla="*/ 1640 h 2992"/>
                <a:gd name="T86" fmla="*/ 2264 w 2814"/>
                <a:gd name="T87" fmla="*/ 1706 h 2992"/>
                <a:gd name="T88" fmla="*/ 1985 w 2814"/>
                <a:gd name="T89" fmla="*/ 1726 h 2992"/>
                <a:gd name="T90" fmla="*/ 1858 w 2814"/>
                <a:gd name="T91" fmla="*/ 1729 h 2992"/>
                <a:gd name="T92" fmla="*/ 1812 w 2814"/>
                <a:gd name="T93" fmla="*/ 1753 h 2992"/>
                <a:gd name="T94" fmla="*/ 1289 w 2814"/>
                <a:gd name="T95" fmla="*/ 2553 h 2992"/>
                <a:gd name="T96" fmla="*/ 1091 w 2814"/>
                <a:gd name="T97" fmla="*/ 2857 h 2992"/>
                <a:gd name="T98" fmla="*/ 1002 w 2814"/>
                <a:gd name="T99" fmla="*/ 2957 h 2992"/>
                <a:gd name="T100" fmla="*/ 969 w 2814"/>
                <a:gd name="T101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4" h="2992">
                  <a:moveTo>
                    <a:pt x="969" y="2992"/>
                  </a:moveTo>
                  <a:cubicBezTo>
                    <a:pt x="969" y="2894"/>
                    <a:pt x="977" y="2799"/>
                    <a:pt x="994" y="2705"/>
                  </a:cubicBezTo>
                  <a:cubicBezTo>
                    <a:pt x="1016" y="2590"/>
                    <a:pt x="1034" y="2474"/>
                    <a:pt x="1053" y="2358"/>
                  </a:cubicBezTo>
                  <a:cubicBezTo>
                    <a:pt x="1071" y="2251"/>
                    <a:pt x="1089" y="2144"/>
                    <a:pt x="1107" y="2038"/>
                  </a:cubicBezTo>
                  <a:cubicBezTo>
                    <a:pt x="1123" y="1939"/>
                    <a:pt x="1140" y="1841"/>
                    <a:pt x="1156" y="1743"/>
                  </a:cubicBezTo>
                  <a:cubicBezTo>
                    <a:pt x="1158" y="1730"/>
                    <a:pt x="1153" y="1723"/>
                    <a:pt x="1140" y="1721"/>
                  </a:cubicBezTo>
                  <a:cubicBezTo>
                    <a:pt x="1027" y="1705"/>
                    <a:pt x="915" y="1689"/>
                    <a:pt x="803" y="1673"/>
                  </a:cubicBezTo>
                  <a:cubicBezTo>
                    <a:pt x="716" y="1660"/>
                    <a:pt x="629" y="1648"/>
                    <a:pt x="543" y="1634"/>
                  </a:cubicBezTo>
                  <a:cubicBezTo>
                    <a:pt x="528" y="1632"/>
                    <a:pt x="519" y="1637"/>
                    <a:pt x="509" y="1647"/>
                  </a:cubicBezTo>
                  <a:cubicBezTo>
                    <a:pt x="416" y="1744"/>
                    <a:pt x="323" y="1841"/>
                    <a:pt x="230" y="1938"/>
                  </a:cubicBezTo>
                  <a:cubicBezTo>
                    <a:pt x="180" y="1989"/>
                    <a:pt x="131" y="2040"/>
                    <a:pt x="81" y="2091"/>
                  </a:cubicBezTo>
                  <a:cubicBezTo>
                    <a:pt x="74" y="2087"/>
                    <a:pt x="77" y="2081"/>
                    <a:pt x="77" y="2077"/>
                  </a:cubicBezTo>
                  <a:cubicBezTo>
                    <a:pt x="86" y="2007"/>
                    <a:pt x="95" y="1937"/>
                    <a:pt x="103" y="1867"/>
                  </a:cubicBezTo>
                  <a:cubicBezTo>
                    <a:pt x="112" y="1799"/>
                    <a:pt x="118" y="1730"/>
                    <a:pt x="130" y="1662"/>
                  </a:cubicBezTo>
                  <a:cubicBezTo>
                    <a:pt x="136" y="1627"/>
                    <a:pt x="128" y="1607"/>
                    <a:pt x="95" y="1595"/>
                  </a:cubicBezTo>
                  <a:cubicBezTo>
                    <a:pt x="81" y="1590"/>
                    <a:pt x="70" y="1579"/>
                    <a:pt x="59" y="1569"/>
                  </a:cubicBezTo>
                  <a:cubicBezTo>
                    <a:pt x="0" y="1515"/>
                    <a:pt x="3" y="1448"/>
                    <a:pt x="66" y="1399"/>
                  </a:cubicBezTo>
                  <a:cubicBezTo>
                    <a:pt x="83" y="1386"/>
                    <a:pt x="100" y="1375"/>
                    <a:pt x="119" y="1366"/>
                  </a:cubicBezTo>
                  <a:cubicBezTo>
                    <a:pt x="130" y="1361"/>
                    <a:pt x="134" y="1353"/>
                    <a:pt x="133" y="1341"/>
                  </a:cubicBezTo>
                  <a:cubicBezTo>
                    <a:pt x="124" y="1274"/>
                    <a:pt x="116" y="1206"/>
                    <a:pt x="108" y="1139"/>
                  </a:cubicBezTo>
                  <a:cubicBezTo>
                    <a:pt x="100" y="1078"/>
                    <a:pt x="92" y="1018"/>
                    <a:pt x="85" y="957"/>
                  </a:cubicBezTo>
                  <a:cubicBezTo>
                    <a:pt x="82" y="933"/>
                    <a:pt x="79" y="909"/>
                    <a:pt x="80" y="882"/>
                  </a:cubicBezTo>
                  <a:cubicBezTo>
                    <a:pt x="99" y="901"/>
                    <a:pt x="119" y="919"/>
                    <a:pt x="137" y="940"/>
                  </a:cubicBezTo>
                  <a:cubicBezTo>
                    <a:pt x="167" y="974"/>
                    <a:pt x="199" y="1005"/>
                    <a:pt x="231" y="1037"/>
                  </a:cubicBezTo>
                  <a:cubicBezTo>
                    <a:pt x="321" y="1130"/>
                    <a:pt x="411" y="1221"/>
                    <a:pt x="499" y="1314"/>
                  </a:cubicBezTo>
                  <a:cubicBezTo>
                    <a:pt x="520" y="1336"/>
                    <a:pt x="539" y="1342"/>
                    <a:pt x="567" y="1337"/>
                  </a:cubicBezTo>
                  <a:cubicBezTo>
                    <a:pt x="730" y="1311"/>
                    <a:pt x="894" y="1286"/>
                    <a:pt x="1057" y="1260"/>
                  </a:cubicBezTo>
                  <a:cubicBezTo>
                    <a:pt x="1086" y="1256"/>
                    <a:pt x="1114" y="1248"/>
                    <a:pt x="1143" y="1241"/>
                  </a:cubicBezTo>
                  <a:cubicBezTo>
                    <a:pt x="1155" y="1239"/>
                    <a:pt x="1157" y="1233"/>
                    <a:pt x="1155" y="1220"/>
                  </a:cubicBezTo>
                  <a:cubicBezTo>
                    <a:pt x="1131" y="1079"/>
                    <a:pt x="1108" y="938"/>
                    <a:pt x="1085" y="798"/>
                  </a:cubicBezTo>
                  <a:cubicBezTo>
                    <a:pt x="1061" y="659"/>
                    <a:pt x="1037" y="520"/>
                    <a:pt x="1014" y="381"/>
                  </a:cubicBezTo>
                  <a:cubicBezTo>
                    <a:pt x="1000" y="302"/>
                    <a:pt x="984" y="223"/>
                    <a:pt x="975" y="143"/>
                  </a:cubicBezTo>
                  <a:cubicBezTo>
                    <a:pt x="969" y="96"/>
                    <a:pt x="974" y="48"/>
                    <a:pt x="974" y="0"/>
                  </a:cubicBezTo>
                  <a:cubicBezTo>
                    <a:pt x="1019" y="37"/>
                    <a:pt x="1065" y="76"/>
                    <a:pt x="1099" y="129"/>
                  </a:cubicBezTo>
                  <a:cubicBezTo>
                    <a:pt x="1166" y="235"/>
                    <a:pt x="1236" y="339"/>
                    <a:pt x="1305" y="445"/>
                  </a:cubicBezTo>
                  <a:cubicBezTo>
                    <a:pt x="1474" y="703"/>
                    <a:pt x="1643" y="962"/>
                    <a:pt x="1812" y="1221"/>
                  </a:cubicBezTo>
                  <a:cubicBezTo>
                    <a:pt x="1824" y="1239"/>
                    <a:pt x="1837" y="1246"/>
                    <a:pt x="1858" y="1245"/>
                  </a:cubicBezTo>
                  <a:cubicBezTo>
                    <a:pt x="1921" y="1242"/>
                    <a:pt x="1984" y="1246"/>
                    <a:pt x="2047" y="1250"/>
                  </a:cubicBezTo>
                  <a:cubicBezTo>
                    <a:pt x="2143" y="1256"/>
                    <a:pt x="2239" y="1263"/>
                    <a:pt x="2335" y="1276"/>
                  </a:cubicBezTo>
                  <a:cubicBezTo>
                    <a:pt x="2437" y="1290"/>
                    <a:pt x="2538" y="1307"/>
                    <a:pt x="2636" y="1342"/>
                  </a:cubicBezTo>
                  <a:cubicBezTo>
                    <a:pt x="2680" y="1357"/>
                    <a:pt x="2722" y="1377"/>
                    <a:pt x="2759" y="1407"/>
                  </a:cubicBezTo>
                  <a:cubicBezTo>
                    <a:pt x="2812" y="1451"/>
                    <a:pt x="2814" y="1515"/>
                    <a:pt x="2763" y="1562"/>
                  </a:cubicBezTo>
                  <a:cubicBezTo>
                    <a:pt x="2720" y="1602"/>
                    <a:pt x="2667" y="1623"/>
                    <a:pt x="2614" y="1640"/>
                  </a:cubicBezTo>
                  <a:cubicBezTo>
                    <a:pt x="2500" y="1675"/>
                    <a:pt x="2382" y="1693"/>
                    <a:pt x="2264" y="1706"/>
                  </a:cubicBezTo>
                  <a:cubicBezTo>
                    <a:pt x="2171" y="1716"/>
                    <a:pt x="2078" y="1722"/>
                    <a:pt x="1985" y="1726"/>
                  </a:cubicBezTo>
                  <a:cubicBezTo>
                    <a:pt x="1943" y="1728"/>
                    <a:pt x="1900" y="1729"/>
                    <a:pt x="1858" y="1729"/>
                  </a:cubicBezTo>
                  <a:cubicBezTo>
                    <a:pt x="1837" y="1729"/>
                    <a:pt x="1824" y="1735"/>
                    <a:pt x="1812" y="1753"/>
                  </a:cubicBezTo>
                  <a:cubicBezTo>
                    <a:pt x="1638" y="2020"/>
                    <a:pt x="1464" y="2286"/>
                    <a:pt x="1289" y="2553"/>
                  </a:cubicBezTo>
                  <a:cubicBezTo>
                    <a:pt x="1223" y="2654"/>
                    <a:pt x="1156" y="2755"/>
                    <a:pt x="1091" y="2857"/>
                  </a:cubicBezTo>
                  <a:cubicBezTo>
                    <a:pt x="1066" y="2895"/>
                    <a:pt x="1030" y="2923"/>
                    <a:pt x="1002" y="2957"/>
                  </a:cubicBezTo>
                  <a:cubicBezTo>
                    <a:pt x="993" y="2969"/>
                    <a:pt x="985" y="2982"/>
                    <a:pt x="969" y="29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604" name="Group 603">
            <a:extLst>
              <a:ext uri="{FF2B5EF4-FFF2-40B4-BE49-F238E27FC236}">
                <a16:creationId xmlns:a16="http://schemas.microsoft.com/office/drawing/2014/main" id="{920D2453-7F27-42C0-B1DB-451A5037BF9C}"/>
              </a:ext>
            </a:extLst>
          </p:cNvPr>
          <p:cNvGrpSpPr/>
          <p:nvPr/>
        </p:nvGrpSpPr>
        <p:grpSpPr>
          <a:xfrm>
            <a:off x="3250562" y="2794844"/>
            <a:ext cx="179422" cy="179422"/>
            <a:chOff x="12834937" y="1669357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4A9EC430-A26B-4181-8507-52C3B1840033}"/>
                </a:ext>
              </a:extLst>
            </p:cNvPr>
            <p:cNvSpPr/>
            <p:nvPr/>
          </p:nvSpPr>
          <p:spPr>
            <a:xfrm>
              <a:off x="12834937" y="1669357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10" name="Group 609">
              <a:extLst>
                <a:ext uri="{FF2B5EF4-FFF2-40B4-BE49-F238E27FC236}">
                  <a16:creationId xmlns:a16="http://schemas.microsoft.com/office/drawing/2014/main" id="{9FAAEFC8-191A-42BF-B48B-A93C1AF028B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868500" y="1704912"/>
              <a:ext cx="173280" cy="145497"/>
              <a:chOff x="8065" y="-446"/>
              <a:chExt cx="418" cy="351"/>
            </a:xfrm>
            <a:grpFill/>
          </p:grpSpPr>
          <p:sp>
            <p:nvSpPr>
              <p:cNvPr id="613" name="Freeform 607">
                <a:extLst>
                  <a:ext uri="{FF2B5EF4-FFF2-40B4-BE49-F238E27FC236}">
                    <a16:creationId xmlns:a16="http://schemas.microsoft.com/office/drawing/2014/main" id="{05FCC026-4660-42A6-A7AE-095305023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" y="-118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0 w 6025"/>
                  <a:gd name="T19" fmla="*/ 336 h 337"/>
                  <a:gd name="T20" fmla="*/ 4589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9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6"/>
                      <a:pt x="6018" y="290"/>
                    </a:cubicBezTo>
                    <a:cubicBezTo>
                      <a:pt x="6019" y="328"/>
                      <a:pt x="6006" y="336"/>
                      <a:pt x="5970" y="336"/>
                    </a:cubicBezTo>
                    <a:cubicBezTo>
                      <a:pt x="5510" y="335"/>
                      <a:pt x="5049" y="336"/>
                      <a:pt x="4589" y="336"/>
                    </a:cubicBezTo>
                    <a:cubicBezTo>
                      <a:pt x="4062" y="336"/>
                      <a:pt x="3535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16" name="Freeform 608">
                <a:extLst>
                  <a:ext uri="{FF2B5EF4-FFF2-40B4-BE49-F238E27FC236}">
                    <a16:creationId xmlns:a16="http://schemas.microsoft.com/office/drawing/2014/main" id="{4D15C620-0B68-434B-B7A6-E8198D7C2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" y="-342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1 w 6025"/>
                  <a:gd name="T19" fmla="*/ 336 h 337"/>
                  <a:gd name="T20" fmla="*/ 4624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8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7"/>
                      <a:pt x="6018" y="290"/>
                    </a:cubicBezTo>
                    <a:cubicBezTo>
                      <a:pt x="6019" y="328"/>
                      <a:pt x="6007" y="337"/>
                      <a:pt x="5971" y="336"/>
                    </a:cubicBezTo>
                    <a:cubicBezTo>
                      <a:pt x="5522" y="335"/>
                      <a:pt x="5073" y="336"/>
                      <a:pt x="4624" y="336"/>
                    </a:cubicBezTo>
                    <a:cubicBezTo>
                      <a:pt x="4086" y="336"/>
                      <a:pt x="3547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17" name="Freeform 609">
                <a:extLst>
                  <a:ext uri="{FF2B5EF4-FFF2-40B4-BE49-F238E27FC236}">
                    <a16:creationId xmlns:a16="http://schemas.microsoft.com/office/drawing/2014/main" id="{8523CBBA-86A4-470B-B458-E9778E121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8" y="-446"/>
                <a:ext cx="272" cy="96"/>
              </a:xfrm>
              <a:custGeom>
                <a:avLst/>
                <a:gdLst>
                  <a:gd name="T0" fmla="*/ 3923 w 3923"/>
                  <a:gd name="T1" fmla="*/ 1389 h 1389"/>
                  <a:gd name="T2" fmla="*/ 3403 w 3923"/>
                  <a:gd name="T3" fmla="*/ 1389 h 1389"/>
                  <a:gd name="T4" fmla="*/ 3351 w 3923"/>
                  <a:gd name="T5" fmla="*/ 1369 h 1389"/>
                  <a:gd name="T6" fmla="*/ 2351 w 3923"/>
                  <a:gd name="T7" fmla="*/ 662 h 1389"/>
                  <a:gd name="T8" fmla="*/ 1984 w 3923"/>
                  <a:gd name="T9" fmla="*/ 401 h 1389"/>
                  <a:gd name="T10" fmla="*/ 1926 w 3923"/>
                  <a:gd name="T11" fmla="*/ 407 h 1389"/>
                  <a:gd name="T12" fmla="*/ 1046 w 3923"/>
                  <a:gd name="T13" fmla="*/ 1030 h 1389"/>
                  <a:gd name="T14" fmla="*/ 562 w 3923"/>
                  <a:gd name="T15" fmla="*/ 1372 h 1389"/>
                  <a:gd name="T16" fmla="*/ 518 w 3923"/>
                  <a:gd name="T17" fmla="*/ 1389 h 1389"/>
                  <a:gd name="T18" fmla="*/ 18 w 3923"/>
                  <a:gd name="T19" fmla="*/ 1389 h 1389"/>
                  <a:gd name="T20" fmla="*/ 0 w 3923"/>
                  <a:gd name="T21" fmla="*/ 1384 h 1389"/>
                  <a:gd name="T22" fmla="*/ 208 w 3923"/>
                  <a:gd name="T23" fmla="*/ 1236 h 1389"/>
                  <a:gd name="T24" fmla="*/ 1708 w 3923"/>
                  <a:gd name="T25" fmla="*/ 173 h 1389"/>
                  <a:gd name="T26" fmla="*/ 1928 w 3923"/>
                  <a:gd name="T27" fmla="*/ 17 h 1389"/>
                  <a:gd name="T28" fmla="*/ 1990 w 3923"/>
                  <a:gd name="T29" fmla="*/ 18 h 1389"/>
                  <a:gd name="T30" fmla="*/ 3054 w 3923"/>
                  <a:gd name="T31" fmla="*/ 771 h 1389"/>
                  <a:gd name="T32" fmla="*/ 3898 w 3923"/>
                  <a:gd name="T33" fmla="*/ 1369 h 1389"/>
                  <a:gd name="T34" fmla="*/ 3923 w 3923"/>
                  <a:gd name="T35" fmla="*/ 1389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3" h="1389">
                    <a:moveTo>
                      <a:pt x="3923" y="1389"/>
                    </a:moveTo>
                    <a:cubicBezTo>
                      <a:pt x="3742" y="1389"/>
                      <a:pt x="3573" y="1388"/>
                      <a:pt x="3403" y="1389"/>
                    </a:cubicBezTo>
                    <a:cubicBezTo>
                      <a:pt x="3382" y="1389"/>
                      <a:pt x="3367" y="1379"/>
                      <a:pt x="3351" y="1369"/>
                    </a:cubicBezTo>
                    <a:cubicBezTo>
                      <a:pt x="3018" y="1133"/>
                      <a:pt x="2684" y="898"/>
                      <a:pt x="2351" y="662"/>
                    </a:cubicBezTo>
                    <a:cubicBezTo>
                      <a:pt x="2228" y="575"/>
                      <a:pt x="2105" y="489"/>
                      <a:pt x="1984" y="401"/>
                    </a:cubicBezTo>
                    <a:cubicBezTo>
                      <a:pt x="1959" y="383"/>
                      <a:pt x="1944" y="394"/>
                      <a:pt x="1926" y="407"/>
                    </a:cubicBezTo>
                    <a:cubicBezTo>
                      <a:pt x="1632" y="615"/>
                      <a:pt x="1339" y="822"/>
                      <a:pt x="1046" y="1030"/>
                    </a:cubicBezTo>
                    <a:cubicBezTo>
                      <a:pt x="884" y="1144"/>
                      <a:pt x="723" y="1258"/>
                      <a:pt x="562" y="1372"/>
                    </a:cubicBezTo>
                    <a:cubicBezTo>
                      <a:pt x="548" y="1382"/>
                      <a:pt x="536" y="1389"/>
                      <a:pt x="518" y="1389"/>
                    </a:cubicBezTo>
                    <a:cubicBezTo>
                      <a:pt x="351" y="1389"/>
                      <a:pt x="185" y="1389"/>
                      <a:pt x="18" y="1389"/>
                    </a:cubicBezTo>
                    <a:cubicBezTo>
                      <a:pt x="14" y="1389"/>
                      <a:pt x="10" y="1387"/>
                      <a:pt x="0" y="1384"/>
                    </a:cubicBezTo>
                    <a:cubicBezTo>
                      <a:pt x="72" y="1332"/>
                      <a:pt x="140" y="1284"/>
                      <a:pt x="208" y="1236"/>
                    </a:cubicBezTo>
                    <a:cubicBezTo>
                      <a:pt x="708" y="882"/>
                      <a:pt x="1208" y="527"/>
                      <a:pt x="1708" y="173"/>
                    </a:cubicBezTo>
                    <a:cubicBezTo>
                      <a:pt x="1782" y="121"/>
                      <a:pt x="1856" y="70"/>
                      <a:pt x="1928" y="17"/>
                    </a:cubicBezTo>
                    <a:cubicBezTo>
                      <a:pt x="1951" y="0"/>
                      <a:pt x="1966" y="1"/>
                      <a:pt x="1990" y="18"/>
                    </a:cubicBezTo>
                    <a:cubicBezTo>
                      <a:pt x="2344" y="269"/>
                      <a:pt x="2699" y="520"/>
                      <a:pt x="3054" y="771"/>
                    </a:cubicBezTo>
                    <a:cubicBezTo>
                      <a:pt x="3335" y="971"/>
                      <a:pt x="3616" y="1170"/>
                      <a:pt x="3898" y="1369"/>
                    </a:cubicBezTo>
                    <a:cubicBezTo>
                      <a:pt x="3904" y="1373"/>
                      <a:pt x="3909" y="1378"/>
                      <a:pt x="3923" y="1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18" name="Freeform 610">
                <a:extLst>
                  <a:ext uri="{FF2B5EF4-FFF2-40B4-BE49-F238E27FC236}">
                    <a16:creationId xmlns:a16="http://schemas.microsoft.com/office/drawing/2014/main" id="{42F1FDAE-71A1-44F5-B52B-E638615668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9" y="-403"/>
                <a:ext cx="150" cy="53"/>
              </a:xfrm>
              <a:custGeom>
                <a:avLst/>
                <a:gdLst>
                  <a:gd name="T0" fmla="*/ 2161 w 2161"/>
                  <a:gd name="T1" fmla="*/ 761 h 761"/>
                  <a:gd name="T2" fmla="*/ 0 w 2161"/>
                  <a:gd name="T3" fmla="*/ 761 h 761"/>
                  <a:gd name="T4" fmla="*/ 222 w 2161"/>
                  <a:gd name="T5" fmla="*/ 604 h 761"/>
                  <a:gd name="T6" fmla="*/ 1030 w 2161"/>
                  <a:gd name="T7" fmla="*/ 31 h 761"/>
                  <a:gd name="T8" fmla="*/ 1133 w 2161"/>
                  <a:gd name="T9" fmla="*/ 29 h 761"/>
                  <a:gd name="T10" fmla="*/ 2143 w 2161"/>
                  <a:gd name="T11" fmla="*/ 745 h 761"/>
                  <a:gd name="T12" fmla="*/ 2161 w 2161"/>
                  <a:gd name="T13" fmla="*/ 76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1" h="761">
                    <a:moveTo>
                      <a:pt x="2161" y="761"/>
                    </a:moveTo>
                    <a:cubicBezTo>
                      <a:pt x="1438" y="761"/>
                      <a:pt x="724" y="761"/>
                      <a:pt x="0" y="761"/>
                    </a:cubicBezTo>
                    <a:cubicBezTo>
                      <a:pt x="79" y="705"/>
                      <a:pt x="150" y="654"/>
                      <a:pt x="222" y="604"/>
                    </a:cubicBezTo>
                    <a:cubicBezTo>
                      <a:pt x="491" y="413"/>
                      <a:pt x="761" y="223"/>
                      <a:pt x="1030" y="31"/>
                    </a:cubicBezTo>
                    <a:cubicBezTo>
                      <a:pt x="1067" y="5"/>
                      <a:pt x="1093" y="0"/>
                      <a:pt x="1133" y="29"/>
                    </a:cubicBezTo>
                    <a:cubicBezTo>
                      <a:pt x="1469" y="269"/>
                      <a:pt x="1806" y="507"/>
                      <a:pt x="2143" y="745"/>
                    </a:cubicBezTo>
                    <a:cubicBezTo>
                      <a:pt x="2148" y="748"/>
                      <a:pt x="2151" y="752"/>
                      <a:pt x="2161" y="7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19" name="Freeform 611">
                <a:extLst>
                  <a:ext uri="{FF2B5EF4-FFF2-40B4-BE49-F238E27FC236}">
                    <a16:creationId xmlns:a16="http://schemas.microsoft.com/office/drawing/2014/main" id="{36E2FD3D-7766-4AA9-8BC9-7B0B06F44B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81" y="-313"/>
                <a:ext cx="385" cy="188"/>
              </a:xfrm>
              <a:custGeom>
                <a:avLst/>
                <a:gdLst>
                  <a:gd name="T0" fmla="*/ 5547 w 5547"/>
                  <a:gd name="T1" fmla="*/ 53 h 2712"/>
                  <a:gd name="T2" fmla="*/ 5493 w 5547"/>
                  <a:gd name="T3" fmla="*/ 0 h 2712"/>
                  <a:gd name="T4" fmla="*/ 55 w 5547"/>
                  <a:gd name="T5" fmla="*/ 0 h 2712"/>
                  <a:gd name="T6" fmla="*/ 0 w 5547"/>
                  <a:gd name="T7" fmla="*/ 53 h 2712"/>
                  <a:gd name="T8" fmla="*/ 0 w 5547"/>
                  <a:gd name="T9" fmla="*/ 2657 h 2712"/>
                  <a:gd name="T10" fmla="*/ 57 w 5547"/>
                  <a:gd name="T11" fmla="*/ 2712 h 2712"/>
                  <a:gd name="T12" fmla="*/ 2771 w 5547"/>
                  <a:gd name="T13" fmla="*/ 2711 h 2712"/>
                  <a:gd name="T14" fmla="*/ 5495 w 5547"/>
                  <a:gd name="T15" fmla="*/ 2712 h 2712"/>
                  <a:gd name="T16" fmla="*/ 5547 w 5547"/>
                  <a:gd name="T17" fmla="*/ 2662 h 2712"/>
                  <a:gd name="T18" fmla="*/ 5547 w 5547"/>
                  <a:gd name="T19" fmla="*/ 53 h 2712"/>
                  <a:gd name="T20" fmla="*/ 1076 w 5547"/>
                  <a:gd name="T21" fmla="*/ 2075 h 2712"/>
                  <a:gd name="T22" fmla="*/ 612 w 5547"/>
                  <a:gd name="T23" fmla="*/ 2075 h 2712"/>
                  <a:gd name="T24" fmla="*/ 568 w 5547"/>
                  <a:gd name="T25" fmla="*/ 2029 h 2712"/>
                  <a:gd name="T26" fmla="*/ 568 w 5547"/>
                  <a:gd name="T27" fmla="*/ 1343 h 2712"/>
                  <a:gd name="T28" fmla="*/ 568 w 5547"/>
                  <a:gd name="T29" fmla="*/ 666 h 2712"/>
                  <a:gd name="T30" fmla="*/ 612 w 5547"/>
                  <a:gd name="T31" fmla="*/ 620 h 2712"/>
                  <a:gd name="T32" fmla="*/ 1076 w 5547"/>
                  <a:gd name="T33" fmla="*/ 620 h 2712"/>
                  <a:gd name="T34" fmla="*/ 1118 w 5547"/>
                  <a:gd name="T35" fmla="*/ 663 h 2712"/>
                  <a:gd name="T36" fmla="*/ 1118 w 5547"/>
                  <a:gd name="T37" fmla="*/ 2032 h 2712"/>
                  <a:gd name="T38" fmla="*/ 1076 w 5547"/>
                  <a:gd name="T39" fmla="*/ 2075 h 2712"/>
                  <a:gd name="T40" fmla="*/ 2368 w 5547"/>
                  <a:gd name="T41" fmla="*/ 2101 h 2712"/>
                  <a:gd name="T42" fmla="*/ 1894 w 5547"/>
                  <a:gd name="T43" fmla="*/ 2101 h 2712"/>
                  <a:gd name="T44" fmla="*/ 1852 w 5547"/>
                  <a:gd name="T45" fmla="*/ 2059 h 2712"/>
                  <a:gd name="T46" fmla="*/ 1853 w 5547"/>
                  <a:gd name="T47" fmla="*/ 1373 h 2712"/>
                  <a:gd name="T48" fmla="*/ 1852 w 5547"/>
                  <a:gd name="T49" fmla="*/ 695 h 2712"/>
                  <a:gd name="T50" fmla="*/ 1897 w 5547"/>
                  <a:gd name="T51" fmla="*/ 647 h 2712"/>
                  <a:gd name="T52" fmla="*/ 2371 w 5547"/>
                  <a:gd name="T53" fmla="*/ 647 h 2712"/>
                  <a:gd name="T54" fmla="*/ 2411 w 5547"/>
                  <a:gd name="T55" fmla="*/ 687 h 2712"/>
                  <a:gd name="T56" fmla="*/ 2411 w 5547"/>
                  <a:gd name="T57" fmla="*/ 2060 h 2712"/>
                  <a:gd name="T58" fmla="*/ 2368 w 5547"/>
                  <a:gd name="T59" fmla="*/ 2101 h 2712"/>
                  <a:gd name="T60" fmla="*/ 3695 w 5547"/>
                  <a:gd name="T61" fmla="*/ 2062 h 2712"/>
                  <a:gd name="T62" fmla="*/ 3655 w 5547"/>
                  <a:gd name="T63" fmla="*/ 2101 h 2712"/>
                  <a:gd name="T64" fmla="*/ 3186 w 5547"/>
                  <a:gd name="T65" fmla="*/ 2101 h 2712"/>
                  <a:gd name="T66" fmla="*/ 3145 w 5547"/>
                  <a:gd name="T67" fmla="*/ 2057 h 2712"/>
                  <a:gd name="T68" fmla="*/ 3146 w 5547"/>
                  <a:gd name="T69" fmla="*/ 1375 h 2712"/>
                  <a:gd name="T70" fmla="*/ 3145 w 5547"/>
                  <a:gd name="T71" fmla="*/ 693 h 2712"/>
                  <a:gd name="T72" fmla="*/ 3192 w 5547"/>
                  <a:gd name="T73" fmla="*/ 647 h 2712"/>
                  <a:gd name="T74" fmla="*/ 3653 w 5547"/>
                  <a:gd name="T75" fmla="*/ 647 h 2712"/>
                  <a:gd name="T76" fmla="*/ 3696 w 5547"/>
                  <a:gd name="T77" fmla="*/ 689 h 2712"/>
                  <a:gd name="T78" fmla="*/ 3695 w 5547"/>
                  <a:gd name="T79" fmla="*/ 2062 h 2712"/>
                  <a:gd name="T80" fmla="*/ 4980 w 5547"/>
                  <a:gd name="T81" fmla="*/ 2060 h 2712"/>
                  <a:gd name="T82" fmla="*/ 4940 w 5547"/>
                  <a:gd name="T83" fmla="*/ 2101 h 2712"/>
                  <a:gd name="T84" fmla="*/ 4471 w 5547"/>
                  <a:gd name="T85" fmla="*/ 2101 h 2712"/>
                  <a:gd name="T86" fmla="*/ 4429 w 5547"/>
                  <a:gd name="T87" fmla="*/ 2058 h 2712"/>
                  <a:gd name="T88" fmla="*/ 4430 w 5547"/>
                  <a:gd name="T89" fmla="*/ 1372 h 2712"/>
                  <a:gd name="T90" fmla="*/ 4429 w 5547"/>
                  <a:gd name="T91" fmla="*/ 694 h 2712"/>
                  <a:gd name="T92" fmla="*/ 4475 w 5547"/>
                  <a:gd name="T93" fmla="*/ 647 h 2712"/>
                  <a:gd name="T94" fmla="*/ 4936 w 5547"/>
                  <a:gd name="T95" fmla="*/ 647 h 2712"/>
                  <a:gd name="T96" fmla="*/ 4980 w 5547"/>
                  <a:gd name="T97" fmla="*/ 688 h 2712"/>
                  <a:gd name="T98" fmla="*/ 4980 w 5547"/>
                  <a:gd name="T99" fmla="*/ 206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47" h="2712">
                    <a:moveTo>
                      <a:pt x="5547" y="53"/>
                    </a:moveTo>
                    <a:cubicBezTo>
                      <a:pt x="5547" y="10"/>
                      <a:pt x="5535" y="0"/>
                      <a:pt x="5493" y="0"/>
                    </a:cubicBezTo>
                    <a:cubicBezTo>
                      <a:pt x="3680" y="1"/>
                      <a:pt x="1867" y="1"/>
                      <a:pt x="55" y="0"/>
                    </a:cubicBezTo>
                    <a:cubicBezTo>
                      <a:pt x="13" y="0"/>
                      <a:pt x="0" y="10"/>
                      <a:pt x="0" y="53"/>
                    </a:cubicBezTo>
                    <a:cubicBezTo>
                      <a:pt x="2" y="921"/>
                      <a:pt x="2" y="1789"/>
                      <a:pt x="0" y="2657"/>
                    </a:cubicBezTo>
                    <a:cubicBezTo>
                      <a:pt x="0" y="2703"/>
                      <a:pt x="13" y="2712"/>
                      <a:pt x="57" y="2712"/>
                    </a:cubicBezTo>
                    <a:cubicBezTo>
                      <a:pt x="962" y="2711"/>
                      <a:pt x="1867" y="2711"/>
                      <a:pt x="2771" y="2711"/>
                    </a:cubicBezTo>
                    <a:cubicBezTo>
                      <a:pt x="3679" y="2711"/>
                      <a:pt x="4587" y="2711"/>
                      <a:pt x="5495" y="2712"/>
                    </a:cubicBezTo>
                    <a:cubicBezTo>
                      <a:pt x="5534" y="2712"/>
                      <a:pt x="5547" y="2703"/>
                      <a:pt x="5547" y="2662"/>
                    </a:cubicBezTo>
                    <a:cubicBezTo>
                      <a:pt x="5546" y="1792"/>
                      <a:pt x="5546" y="923"/>
                      <a:pt x="5547" y="53"/>
                    </a:cubicBezTo>
                    <a:close/>
                    <a:moveTo>
                      <a:pt x="1076" y="2075"/>
                    </a:moveTo>
                    <a:cubicBezTo>
                      <a:pt x="922" y="2073"/>
                      <a:pt x="766" y="2073"/>
                      <a:pt x="612" y="2075"/>
                    </a:cubicBezTo>
                    <a:cubicBezTo>
                      <a:pt x="575" y="2075"/>
                      <a:pt x="567" y="2063"/>
                      <a:pt x="568" y="2029"/>
                    </a:cubicBezTo>
                    <a:cubicBezTo>
                      <a:pt x="569" y="1801"/>
                      <a:pt x="568" y="1572"/>
                      <a:pt x="568" y="1343"/>
                    </a:cubicBezTo>
                    <a:cubicBezTo>
                      <a:pt x="568" y="1117"/>
                      <a:pt x="569" y="891"/>
                      <a:pt x="568" y="666"/>
                    </a:cubicBezTo>
                    <a:cubicBezTo>
                      <a:pt x="567" y="632"/>
                      <a:pt x="575" y="620"/>
                      <a:pt x="612" y="620"/>
                    </a:cubicBezTo>
                    <a:cubicBezTo>
                      <a:pt x="766" y="622"/>
                      <a:pt x="922" y="622"/>
                      <a:pt x="1076" y="620"/>
                    </a:cubicBezTo>
                    <a:cubicBezTo>
                      <a:pt x="1110" y="620"/>
                      <a:pt x="1118" y="631"/>
                      <a:pt x="1118" y="663"/>
                    </a:cubicBezTo>
                    <a:cubicBezTo>
                      <a:pt x="1117" y="1119"/>
                      <a:pt x="1117" y="1576"/>
                      <a:pt x="1118" y="2032"/>
                    </a:cubicBezTo>
                    <a:cubicBezTo>
                      <a:pt x="1118" y="2064"/>
                      <a:pt x="1110" y="2075"/>
                      <a:pt x="1076" y="2075"/>
                    </a:cubicBezTo>
                    <a:close/>
                    <a:moveTo>
                      <a:pt x="2368" y="2101"/>
                    </a:moveTo>
                    <a:cubicBezTo>
                      <a:pt x="2210" y="2100"/>
                      <a:pt x="2052" y="2099"/>
                      <a:pt x="1894" y="2101"/>
                    </a:cubicBezTo>
                    <a:cubicBezTo>
                      <a:pt x="1861" y="2101"/>
                      <a:pt x="1852" y="2092"/>
                      <a:pt x="1852" y="2059"/>
                    </a:cubicBezTo>
                    <a:cubicBezTo>
                      <a:pt x="1853" y="1830"/>
                      <a:pt x="1853" y="1601"/>
                      <a:pt x="1853" y="1373"/>
                    </a:cubicBezTo>
                    <a:cubicBezTo>
                      <a:pt x="1853" y="1147"/>
                      <a:pt x="1853" y="921"/>
                      <a:pt x="1852" y="695"/>
                    </a:cubicBezTo>
                    <a:cubicBezTo>
                      <a:pt x="1852" y="660"/>
                      <a:pt x="1859" y="646"/>
                      <a:pt x="1897" y="647"/>
                    </a:cubicBezTo>
                    <a:cubicBezTo>
                      <a:pt x="2055" y="649"/>
                      <a:pt x="2213" y="649"/>
                      <a:pt x="2371" y="647"/>
                    </a:cubicBezTo>
                    <a:cubicBezTo>
                      <a:pt x="2402" y="647"/>
                      <a:pt x="2411" y="656"/>
                      <a:pt x="2411" y="687"/>
                    </a:cubicBezTo>
                    <a:cubicBezTo>
                      <a:pt x="2410" y="1145"/>
                      <a:pt x="2410" y="1602"/>
                      <a:pt x="2411" y="2060"/>
                    </a:cubicBezTo>
                    <a:cubicBezTo>
                      <a:pt x="2411" y="2094"/>
                      <a:pt x="2400" y="2101"/>
                      <a:pt x="2368" y="2101"/>
                    </a:cubicBezTo>
                    <a:close/>
                    <a:moveTo>
                      <a:pt x="3695" y="2062"/>
                    </a:moveTo>
                    <a:cubicBezTo>
                      <a:pt x="3696" y="2093"/>
                      <a:pt x="3685" y="2101"/>
                      <a:pt x="3655" y="2101"/>
                    </a:cubicBezTo>
                    <a:cubicBezTo>
                      <a:pt x="3498" y="2100"/>
                      <a:pt x="3342" y="2099"/>
                      <a:pt x="3186" y="2101"/>
                    </a:cubicBezTo>
                    <a:cubicBezTo>
                      <a:pt x="3150" y="2102"/>
                      <a:pt x="3145" y="2088"/>
                      <a:pt x="3145" y="2057"/>
                    </a:cubicBezTo>
                    <a:cubicBezTo>
                      <a:pt x="3146" y="1830"/>
                      <a:pt x="3146" y="1603"/>
                      <a:pt x="3146" y="1375"/>
                    </a:cubicBezTo>
                    <a:cubicBezTo>
                      <a:pt x="3146" y="1148"/>
                      <a:pt x="3147" y="921"/>
                      <a:pt x="3145" y="693"/>
                    </a:cubicBezTo>
                    <a:cubicBezTo>
                      <a:pt x="3145" y="656"/>
                      <a:pt x="3156" y="647"/>
                      <a:pt x="3192" y="647"/>
                    </a:cubicBezTo>
                    <a:cubicBezTo>
                      <a:pt x="3346" y="649"/>
                      <a:pt x="3499" y="649"/>
                      <a:pt x="3653" y="647"/>
                    </a:cubicBezTo>
                    <a:cubicBezTo>
                      <a:pt x="3685" y="647"/>
                      <a:pt x="3696" y="655"/>
                      <a:pt x="3696" y="689"/>
                    </a:cubicBezTo>
                    <a:cubicBezTo>
                      <a:pt x="3694" y="1146"/>
                      <a:pt x="3695" y="1604"/>
                      <a:pt x="3695" y="2062"/>
                    </a:cubicBezTo>
                    <a:close/>
                    <a:moveTo>
                      <a:pt x="4980" y="2060"/>
                    </a:moveTo>
                    <a:cubicBezTo>
                      <a:pt x="4980" y="2091"/>
                      <a:pt x="4972" y="2101"/>
                      <a:pt x="4940" y="2101"/>
                    </a:cubicBezTo>
                    <a:cubicBezTo>
                      <a:pt x="4784" y="2100"/>
                      <a:pt x="4627" y="2099"/>
                      <a:pt x="4471" y="2101"/>
                    </a:cubicBezTo>
                    <a:cubicBezTo>
                      <a:pt x="4437" y="2102"/>
                      <a:pt x="4429" y="2091"/>
                      <a:pt x="4429" y="2058"/>
                    </a:cubicBezTo>
                    <a:cubicBezTo>
                      <a:pt x="4431" y="1829"/>
                      <a:pt x="4430" y="1601"/>
                      <a:pt x="4430" y="1372"/>
                    </a:cubicBezTo>
                    <a:cubicBezTo>
                      <a:pt x="4430" y="1146"/>
                      <a:pt x="4431" y="920"/>
                      <a:pt x="4429" y="694"/>
                    </a:cubicBezTo>
                    <a:cubicBezTo>
                      <a:pt x="4429" y="658"/>
                      <a:pt x="4438" y="646"/>
                      <a:pt x="4475" y="647"/>
                    </a:cubicBezTo>
                    <a:cubicBezTo>
                      <a:pt x="4629" y="649"/>
                      <a:pt x="4782" y="649"/>
                      <a:pt x="4936" y="647"/>
                    </a:cubicBezTo>
                    <a:cubicBezTo>
                      <a:pt x="4967" y="647"/>
                      <a:pt x="4980" y="652"/>
                      <a:pt x="4980" y="688"/>
                    </a:cubicBezTo>
                    <a:cubicBezTo>
                      <a:pt x="4979" y="1145"/>
                      <a:pt x="4979" y="1603"/>
                      <a:pt x="4980" y="20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935F1D8E-D593-40F7-8AC0-625A227A6E28}"/>
              </a:ext>
            </a:extLst>
          </p:cNvPr>
          <p:cNvGrpSpPr/>
          <p:nvPr/>
        </p:nvGrpSpPr>
        <p:grpSpPr>
          <a:xfrm>
            <a:off x="3037961" y="2983136"/>
            <a:ext cx="179422" cy="179422"/>
            <a:chOff x="12638087" y="2401195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CB90927F-1C31-4C1A-A1EC-1450011913F6}"/>
                </a:ext>
              </a:extLst>
            </p:cNvPr>
            <p:cNvSpPr/>
            <p:nvPr/>
          </p:nvSpPr>
          <p:spPr>
            <a:xfrm>
              <a:off x="12638087" y="2401195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A69F7D1D-ADEF-49B5-A776-BE3928D204B8}"/>
                </a:ext>
              </a:extLst>
            </p:cNvPr>
            <p:cNvGrpSpPr/>
            <p:nvPr/>
          </p:nvGrpSpPr>
          <p:grpSpPr>
            <a:xfrm>
              <a:off x="12686057" y="2447517"/>
              <a:ext cx="142878" cy="136650"/>
              <a:chOff x="13144500" y="-407988"/>
              <a:chExt cx="582613" cy="557213"/>
            </a:xfrm>
            <a:grpFill/>
          </p:grpSpPr>
          <p:sp>
            <p:nvSpPr>
              <p:cNvPr id="627" name="Freeform 615">
                <a:extLst>
                  <a:ext uri="{FF2B5EF4-FFF2-40B4-BE49-F238E27FC236}">
                    <a16:creationId xmlns:a16="http://schemas.microsoft.com/office/drawing/2014/main" id="{2898A972-E570-4DE2-A823-6FE6EBF4E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44500" y="-358775"/>
                <a:ext cx="581025" cy="90488"/>
              </a:xfrm>
              <a:custGeom>
                <a:avLst/>
                <a:gdLst>
                  <a:gd name="T0" fmla="*/ 1132 w 2265"/>
                  <a:gd name="T1" fmla="*/ 349 h 350"/>
                  <a:gd name="T2" fmla="*/ 27 w 2265"/>
                  <a:gd name="T3" fmla="*/ 349 h 350"/>
                  <a:gd name="T4" fmla="*/ 0 w 2265"/>
                  <a:gd name="T5" fmla="*/ 324 h 350"/>
                  <a:gd name="T6" fmla="*/ 0 w 2265"/>
                  <a:gd name="T7" fmla="*/ 58 h 350"/>
                  <a:gd name="T8" fmla="*/ 57 w 2265"/>
                  <a:gd name="T9" fmla="*/ 1 h 350"/>
                  <a:gd name="T10" fmla="*/ 329 w 2265"/>
                  <a:gd name="T11" fmla="*/ 1 h 350"/>
                  <a:gd name="T12" fmla="*/ 350 w 2265"/>
                  <a:gd name="T13" fmla="*/ 22 h 350"/>
                  <a:gd name="T14" fmla="*/ 353 w 2265"/>
                  <a:gd name="T15" fmla="*/ 140 h 350"/>
                  <a:gd name="T16" fmla="*/ 521 w 2265"/>
                  <a:gd name="T17" fmla="*/ 197 h 350"/>
                  <a:gd name="T18" fmla="*/ 557 w 2265"/>
                  <a:gd name="T19" fmla="*/ 124 h 350"/>
                  <a:gd name="T20" fmla="*/ 557 w 2265"/>
                  <a:gd name="T21" fmla="*/ 24 h 350"/>
                  <a:gd name="T22" fmla="*/ 580 w 2265"/>
                  <a:gd name="T23" fmla="*/ 1 h 350"/>
                  <a:gd name="T24" fmla="*/ 1076 w 2265"/>
                  <a:gd name="T25" fmla="*/ 1 h 350"/>
                  <a:gd name="T26" fmla="*/ 1706 w 2265"/>
                  <a:gd name="T27" fmla="*/ 1 h 350"/>
                  <a:gd name="T28" fmla="*/ 1729 w 2265"/>
                  <a:gd name="T29" fmla="*/ 24 h 350"/>
                  <a:gd name="T30" fmla="*/ 1729 w 2265"/>
                  <a:gd name="T31" fmla="*/ 118 h 350"/>
                  <a:gd name="T32" fmla="*/ 1816 w 2265"/>
                  <a:gd name="T33" fmla="*/ 221 h 350"/>
                  <a:gd name="T34" fmla="*/ 1933 w 2265"/>
                  <a:gd name="T35" fmla="*/ 134 h 350"/>
                  <a:gd name="T36" fmla="*/ 1936 w 2265"/>
                  <a:gd name="T37" fmla="*/ 21 h 350"/>
                  <a:gd name="T38" fmla="*/ 1956 w 2265"/>
                  <a:gd name="T39" fmla="*/ 1 h 350"/>
                  <a:gd name="T40" fmla="*/ 2210 w 2265"/>
                  <a:gd name="T41" fmla="*/ 1 h 350"/>
                  <a:gd name="T42" fmla="*/ 2265 w 2265"/>
                  <a:gd name="T43" fmla="*/ 55 h 350"/>
                  <a:gd name="T44" fmla="*/ 2265 w 2265"/>
                  <a:gd name="T45" fmla="*/ 335 h 350"/>
                  <a:gd name="T46" fmla="*/ 2250 w 2265"/>
                  <a:gd name="T47" fmla="*/ 349 h 350"/>
                  <a:gd name="T48" fmla="*/ 2234 w 2265"/>
                  <a:gd name="T49" fmla="*/ 349 h 350"/>
                  <a:gd name="T50" fmla="*/ 1132 w 2265"/>
                  <a:gd name="T51" fmla="*/ 349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65" h="350">
                    <a:moveTo>
                      <a:pt x="1132" y="349"/>
                    </a:moveTo>
                    <a:cubicBezTo>
                      <a:pt x="764" y="349"/>
                      <a:pt x="395" y="349"/>
                      <a:pt x="27" y="349"/>
                    </a:cubicBezTo>
                    <a:cubicBezTo>
                      <a:pt x="0" y="349"/>
                      <a:pt x="0" y="349"/>
                      <a:pt x="0" y="324"/>
                    </a:cubicBezTo>
                    <a:cubicBezTo>
                      <a:pt x="0" y="235"/>
                      <a:pt x="0" y="146"/>
                      <a:pt x="0" y="58"/>
                    </a:cubicBezTo>
                    <a:cubicBezTo>
                      <a:pt x="0" y="20"/>
                      <a:pt x="20" y="1"/>
                      <a:pt x="57" y="1"/>
                    </a:cubicBezTo>
                    <a:cubicBezTo>
                      <a:pt x="148" y="1"/>
                      <a:pt x="238" y="1"/>
                      <a:pt x="329" y="1"/>
                    </a:cubicBezTo>
                    <a:cubicBezTo>
                      <a:pt x="346" y="0"/>
                      <a:pt x="350" y="6"/>
                      <a:pt x="350" y="22"/>
                    </a:cubicBezTo>
                    <a:cubicBezTo>
                      <a:pt x="350" y="61"/>
                      <a:pt x="344" y="101"/>
                      <a:pt x="353" y="140"/>
                    </a:cubicBezTo>
                    <a:cubicBezTo>
                      <a:pt x="372" y="218"/>
                      <a:pt x="459" y="248"/>
                      <a:pt x="521" y="197"/>
                    </a:cubicBezTo>
                    <a:cubicBezTo>
                      <a:pt x="543" y="178"/>
                      <a:pt x="556" y="153"/>
                      <a:pt x="557" y="124"/>
                    </a:cubicBezTo>
                    <a:cubicBezTo>
                      <a:pt x="558" y="91"/>
                      <a:pt x="558" y="57"/>
                      <a:pt x="557" y="24"/>
                    </a:cubicBezTo>
                    <a:cubicBezTo>
                      <a:pt x="556" y="6"/>
                      <a:pt x="561" y="0"/>
                      <a:pt x="580" y="1"/>
                    </a:cubicBezTo>
                    <a:cubicBezTo>
                      <a:pt x="745" y="1"/>
                      <a:pt x="910" y="1"/>
                      <a:pt x="1076" y="1"/>
                    </a:cubicBezTo>
                    <a:cubicBezTo>
                      <a:pt x="1286" y="1"/>
                      <a:pt x="1496" y="1"/>
                      <a:pt x="1706" y="1"/>
                    </a:cubicBezTo>
                    <a:cubicBezTo>
                      <a:pt x="1724" y="1"/>
                      <a:pt x="1730" y="5"/>
                      <a:pt x="1729" y="24"/>
                    </a:cubicBezTo>
                    <a:cubicBezTo>
                      <a:pt x="1727" y="55"/>
                      <a:pt x="1729" y="86"/>
                      <a:pt x="1729" y="118"/>
                    </a:cubicBezTo>
                    <a:cubicBezTo>
                      <a:pt x="1729" y="170"/>
                      <a:pt x="1768" y="217"/>
                      <a:pt x="1816" y="221"/>
                    </a:cubicBezTo>
                    <a:cubicBezTo>
                      <a:pt x="1876" y="227"/>
                      <a:pt x="1923" y="192"/>
                      <a:pt x="1933" y="134"/>
                    </a:cubicBezTo>
                    <a:cubicBezTo>
                      <a:pt x="1940" y="97"/>
                      <a:pt x="1936" y="59"/>
                      <a:pt x="1936" y="21"/>
                    </a:cubicBezTo>
                    <a:cubicBezTo>
                      <a:pt x="1936" y="5"/>
                      <a:pt x="1941" y="1"/>
                      <a:pt x="1956" y="1"/>
                    </a:cubicBezTo>
                    <a:cubicBezTo>
                      <a:pt x="2041" y="1"/>
                      <a:pt x="2126" y="1"/>
                      <a:pt x="2210" y="1"/>
                    </a:cubicBezTo>
                    <a:cubicBezTo>
                      <a:pt x="2243" y="1"/>
                      <a:pt x="2265" y="22"/>
                      <a:pt x="2265" y="55"/>
                    </a:cubicBezTo>
                    <a:cubicBezTo>
                      <a:pt x="2265" y="148"/>
                      <a:pt x="2265" y="241"/>
                      <a:pt x="2265" y="335"/>
                    </a:cubicBezTo>
                    <a:cubicBezTo>
                      <a:pt x="2265" y="346"/>
                      <a:pt x="2261" y="350"/>
                      <a:pt x="2250" y="349"/>
                    </a:cubicBezTo>
                    <a:cubicBezTo>
                      <a:pt x="2245" y="349"/>
                      <a:pt x="2239" y="349"/>
                      <a:pt x="2234" y="349"/>
                    </a:cubicBezTo>
                    <a:cubicBezTo>
                      <a:pt x="1867" y="349"/>
                      <a:pt x="1499" y="349"/>
                      <a:pt x="1132" y="3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41" name="Freeform 616">
                <a:extLst>
                  <a:ext uri="{FF2B5EF4-FFF2-40B4-BE49-F238E27FC236}">
                    <a16:creationId xmlns:a16="http://schemas.microsoft.com/office/drawing/2014/main" id="{49366041-7F19-4950-A66B-14D75E44C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01700" y="-407988"/>
                <a:ext cx="25400" cy="92075"/>
              </a:xfrm>
              <a:custGeom>
                <a:avLst/>
                <a:gdLst>
                  <a:gd name="T0" fmla="*/ 101 w 101"/>
                  <a:gd name="T1" fmla="*/ 181 h 357"/>
                  <a:gd name="T2" fmla="*/ 101 w 101"/>
                  <a:gd name="T3" fmla="*/ 303 h 357"/>
                  <a:gd name="T4" fmla="*/ 50 w 101"/>
                  <a:gd name="T5" fmla="*/ 357 h 357"/>
                  <a:gd name="T6" fmla="*/ 0 w 101"/>
                  <a:gd name="T7" fmla="*/ 302 h 357"/>
                  <a:gd name="T8" fmla="*/ 0 w 101"/>
                  <a:gd name="T9" fmla="*/ 56 h 357"/>
                  <a:gd name="T10" fmla="*/ 50 w 101"/>
                  <a:gd name="T11" fmla="*/ 0 h 357"/>
                  <a:gd name="T12" fmla="*/ 101 w 101"/>
                  <a:gd name="T13" fmla="*/ 55 h 357"/>
                  <a:gd name="T14" fmla="*/ 101 w 101"/>
                  <a:gd name="T15" fmla="*/ 18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57">
                    <a:moveTo>
                      <a:pt x="101" y="181"/>
                    </a:moveTo>
                    <a:cubicBezTo>
                      <a:pt x="101" y="221"/>
                      <a:pt x="101" y="262"/>
                      <a:pt x="101" y="303"/>
                    </a:cubicBezTo>
                    <a:cubicBezTo>
                      <a:pt x="100" y="336"/>
                      <a:pt x="81" y="357"/>
                      <a:pt x="50" y="357"/>
                    </a:cubicBezTo>
                    <a:cubicBezTo>
                      <a:pt x="20" y="357"/>
                      <a:pt x="0" y="335"/>
                      <a:pt x="0" y="302"/>
                    </a:cubicBezTo>
                    <a:cubicBezTo>
                      <a:pt x="0" y="220"/>
                      <a:pt x="0" y="138"/>
                      <a:pt x="0" y="56"/>
                    </a:cubicBezTo>
                    <a:cubicBezTo>
                      <a:pt x="0" y="24"/>
                      <a:pt x="21" y="0"/>
                      <a:pt x="50" y="0"/>
                    </a:cubicBezTo>
                    <a:cubicBezTo>
                      <a:pt x="78" y="0"/>
                      <a:pt x="100" y="23"/>
                      <a:pt x="101" y="55"/>
                    </a:cubicBezTo>
                    <a:cubicBezTo>
                      <a:pt x="101" y="97"/>
                      <a:pt x="101" y="139"/>
                      <a:pt x="101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42" name="Freeform 617">
                <a:extLst>
                  <a:ext uri="{FF2B5EF4-FFF2-40B4-BE49-F238E27FC236}">
                    <a16:creationId xmlns:a16="http://schemas.microsoft.com/office/drawing/2014/main" id="{0E411AE7-E739-45D4-8B9A-9C276D22B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7688" y="-400050"/>
                <a:ext cx="26988" cy="84138"/>
              </a:xfrm>
              <a:custGeom>
                <a:avLst/>
                <a:gdLst>
                  <a:gd name="T0" fmla="*/ 0 w 101"/>
                  <a:gd name="T1" fmla="*/ 164 h 325"/>
                  <a:gd name="T2" fmla="*/ 0 w 101"/>
                  <a:gd name="T3" fmla="*/ 56 h 325"/>
                  <a:gd name="T4" fmla="*/ 51 w 101"/>
                  <a:gd name="T5" fmla="*/ 1 h 325"/>
                  <a:gd name="T6" fmla="*/ 101 w 101"/>
                  <a:gd name="T7" fmla="*/ 56 h 325"/>
                  <a:gd name="T8" fmla="*/ 101 w 101"/>
                  <a:gd name="T9" fmla="*/ 272 h 325"/>
                  <a:gd name="T10" fmla="*/ 50 w 101"/>
                  <a:gd name="T11" fmla="*/ 325 h 325"/>
                  <a:gd name="T12" fmla="*/ 0 w 101"/>
                  <a:gd name="T13" fmla="*/ 272 h 325"/>
                  <a:gd name="T14" fmla="*/ 0 w 101"/>
                  <a:gd name="T15" fmla="*/ 16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25">
                    <a:moveTo>
                      <a:pt x="0" y="164"/>
                    </a:moveTo>
                    <a:cubicBezTo>
                      <a:pt x="0" y="128"/>
                      <a:pt x="0" y="92"/>
                      <a:pt x="0" y="56"/>
                    </a:cubicBezTo>
                    <a:cubicBezTo>
                      <a:pt x="1" y="24"/>
                      <a:pt x="23" y="0"/>
                      <a:pt x="51" y="1"/>
                    </a:cubicBezTo>
                    <a:cubicBezTo>
                      <a:pt x="77" y="1"/>
                      <a:pt x="101" y="28"/>
                      <a:pt x="101" y="56"/>
                    </a:cubicBezTo>
                    <a:cubicBezTo>
                      <a:pt x="101" y="128"/>
                      <a:pt x="101" y="200"/>
                      <a:pt x="101" y="272"/>
                    </a:cubicBezTo>
                    <a:cubicBezTo>
                      <a:pt x="101" y="303"/>
                      <a:pt x="79" y="325"/>
                      <a:pt x="50" y="325"/>
                    </a:cubicBezTo>
                    <a:cubicBezTo>
                      <a:pt x="20" y="325"/>
                      <a:pt x="1" y="305"/>
                      <a:pt x="0" y="272"/>
                    </a:cubicBezTo>
                    <a:cubicBezTo>
                      <a:pt x="0" y="236"/>
                      <a:pt x="0" y="200"/>
                      <a:pt x="0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43" name="Freeform 618">
                <a:extLst>
                  <a:ext uri="{FF2B5EF4-FFF2-40B4-BE49-F238E27FC236}">
                    <a16:creationId xmlns:a16="http://schemas.microsoft.com/office/drawing/2014/main" id="{123D269A-BE6D-471C-AE7B-866A654D78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44500" y="-241300"/>
                <a:ext cx="582613" cy="390525"/>
              </a:xfrm>
              <a:custGeom>
                <a:avLst/>
                <a:gdLst>
                  <a:gd name="T0" fmla="*/ 2238 w 2269"/>
                  <a:gd name="T1" fmla="*/ 3 h 1523"/>
                  <a:gd name="T2" fmla="*/ 1134 w 2269"/>
                  <a:gd name="T3" fmla="*/ 3 h 1523"/>
                  <a:gd name="T4" fmla="*/ 26 w 2269"/>
                  <a:gd name="T5" fmla="*/ 2 h 1523"/>
                  <a:gd name="T6" fmla="*/ 0 w 2269"/>
                  <a:gd name="T7" fmla="*/ 27 h 1523"/>
                  <a:gd name="T8" fmla="*/ 0 w 2269"/>
                  <a:gd name="T9" fmla="*/ 1459 h 1523"/>
                  <a:gd name="T10" fmla="*/ 65 w 2269"/>
                  <a:gd name="T11" fmla="*/ 1523 h 1523"/>
                  <a:gd name="T12" fmla="*/ 2197 w 2269"/>
                  <a:gd name="T13" fmla="*/ 1523 h 1523"/>
                  <a:gd name="T14" fmla="*/ 2265 w 2269"/>
                  <a:gd name="T15" fmla="*/ 1455 h 1523"/>
                  <a:gd name="T16" fmla="*/ 2265 w 2269"/>
                  <a:gd name="T17" fmla="*/ 31 h 1523"/>
                  <a:gd name="T18" fmla="*/ 2238 w 2269"/>
                  <a:gd name="T19" fmla="*/ 3 h 1523"/>
                  <a:gd name="T20" fmla="*/ 879 w 2269"/>
                  <a:gd name="T21" fmla="*/ 1243 h 1523"/>
                  <a:gd name="T22" fmla="*/ 574 w 2269"/>
                  <a:gd name="T23" fmla="*/ 1284 h 1523"/>
                  <a:gd name="T24" fmla="*/ 350 w 2269"/>
                  <a:gd name="T25" fmla="*/ 1224 h 1523"/>
                  <a:gd name="T26" fmla="*/ 337 w 2269"/>
                  <a:gd name="T27" fmla="*/ 1193 h 1523"/>
                  <a:gd name="T28" fmla="*/ 377 w 2269"/>
                  <a:gd name="T29" fmla="*/ 1041 h 1523"/>
                  <a:gd name="T30" fmla="*/ 398 w 2269"/>
                  <a:gd name="T31" fmla="*/ 1031 h 1523"/>
                  <a:gd name="T32" fmla="*/ 660 w 2269"/>
                  <a:gd name="T33" fmla="*/ 1087 h 1523"/>
                  <a:gd name="T34" fmla="*/ 794 w 2269"/>
                  <a:gd name="T35" fmla="*/ 1023 h 1523"/>
                  <a:gd name="T36" fmla="*/ 747 w 2269"/>
                  <a:gd name="T37" fmla="*/ 828 h 1523"/>
                  <a:gd name="T38" fmla="*/ 619 w 2269"/>
                  <a:gd name="T39" fmla="*/ 795 h 1523"/>
                  <a:gd name="T40" fmla="*/ 525 w 2269"/>
                  <a:gd name="T41" fmla="*/ 795 h 1523"/>
                  <a:gd name="T42" fmla="*/ 508 w 2269"/>
                  <a:gd name="T43" fmla="*/ 779 h 1523"/>
                  <a:gd name="T44" fmla="*/ 508 w 2269"/>
                  <a:gd name="T45" fmla="*/ 631 h 1523"/>
                  <a:gd name="T46" fmla="*/ 526 w 2269"/>
                  <a:gd name="T47" fmla="*/ 615 h 1523"/>
                  <a:gd name="T48" fmla="*/ 671 w 2269"/>
                  <a:gd name="T49" fmla="*/ 607 h 1523"/>
                  <a:gd name="T50" fmla="*/ 749 w 2269"/>
                  <a:gd name="T51" fmla="*/ 573 h 1523"/>
                  <a:gd name="T52" fmla="*/ 787 w 2269"/>
                  <a:gd name="T53" fmla="*/ 468 h 1523"/>
                  <a:gd name="T54" fmla="*/ 693 w 2269"/>
                  <a:gd name="T55" fmla="*/ 387 h 1523"/>
                  <a:gd name="T56" fmla="*/ 474 w 2269"/>
                  <a:gd name="T57" fmla="*/ 416 h 1523"/>
                  <a:gd name="T58" fmla="*/ 428 w 2269"/>
                  <a:gd name="T59" fmla="*/ 439 h 1523"/>
                  <a:gd name="T60" fmla="*/ 412 w 2269"/>
                  <a:gd name="T61" fmla="*/ 433 h 1523"/>
                  <a:gd name="T62" fmla="*/ 369 w 2269"/>
                  <a:gd name="T63" fmla="*/ 277 h 1523"/>
                  <a:gd name="T64" fmla="*/ 386 w 2269"/>
                  <a:gd name="T65" fmla="*/ 251 h 1523"/>
                  <a:gd name="T66" fmla="*/ 546 w 2269"/>
                  <a:gd name="T67" fmla="*/ 197 h 1523"/>
                  <a:gd name="T68" fmla="*/ 861 w 2269"/>
                  <a:gd name="T69" fmla="*/ 211 h 1523"/>
                  <a:gd name="T70" fmla="*/ 1033 w 2269"/>
                  <a:gd name="T71" fmla="*/ 391 h 1523"/>
                  <a:gd name="T72" fmla="*/ 878 w 2269"/>
                  <a:gd name="T73" fmla="*/ 686 h 1523"/>
                  <a:gd name="T74" fmla="*/ 852 w 2269"/>
                  <a:gd name="T75" fmla="*/ 697 h 1523"/>
                  <a:gd name="T76" fmla="*/ 968 w 2269"/>
                  <a:gd name="T77" fmla="*/ 751 h 1523"/>
                  <a:gd name="T78" fmla="*/ 1073 w 2269"/>
                  <a:gd name="T79" fmla="*/ 931 h 1523"/>
                  <a:gd name="T80" fmla="*/ 879 w 2269"/>
                  <a:gd name="T81" fmla="*/ 1243 h 1523"/>
                  <a:gd name="T82" fmla="*/ 1767 w 2269"/>
                  <a:gd name="T83" fmla="*/ 1271 h 1523"/>
                  <a:gd name="T84" fmla="*/ 1573 w 2269"/>
                  <a:gd name="T85" fmla="*/ 1271 h 1523"/>
                  <a:gd name="T86" fmla="*/ 1549 w 2269"/>
                  <a:gd name="T87" fmla="*/ 1247 h 1523"/>
                  <a:gd name="T88" fmla="*/ 1549 w 2269"/>
                  <a:gd name="T89" fmla="*/ 447 h 1523"/>
                  <a:gd name="T90" fmla="*/ 1528 w 2269"/>
                  <a:gd name="T91" fmla="*/ 433 h 1523"/>
                  <a:gd name="T92" fmla="*/ 1367 w 2269"/>
                  <a:gd name="T93" fmla="*/ 512 h 1523"/>
                  <a:gd name="T94" fmla="*/ 1341 w 2269"/>
                  <a:gd name="T95" fmla="*/ 499 h 1523"/>
                  <a:gd name="T96" fmla="*/ 1308 w 2269"/>
                  <a:gd name="T97" fmla="*/ 345 h 1523"/>
                  <a:gd name="T98" fmla="*/ 1317 w 2269"/>
                  <a:gd name="T99" fmla="*/ 327 h 1523"/>
                  <a:gd name="T100" fmla="*/ 1581 w 2269"/>
                  <a:gd name="T101" fmla="*/ 203 h 1523"/>
                  <a:gd name="T102" fmla="*/ 1603 w 2269"/>
                  <a:gd name="T103" fmla="*/ 200 h 1523"/>
                  <a:gd name="T104" fmla="*/ 1769 w 2269"/>
                  <a:gd name="T105" fmla="*/ 199 h 1523"/>
                  <a:gd name="T106" fmla="*/ 1789 w 2269"/>
                  <a:gd name="T107" fmla="*/ 221 h 1523"/>
                  <a:gd name="T108" fmla="*/ 1789 w 2269"/>
                  <a:gd name="T109" fmla="*/ 737 h 1523"/>
                  <a:gd name="T110" fmla="*/ 1789 w 2269"/>
                  <a:gd name="T111" fmla="*/ 1247 h 1523"/>
                  <a:gd name="T112" fmla="*/ 1767 w 2269"/>
                  <a:gd name="T113" fmla="*/ 1271 h 1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9" h="1523">
                    <a:moveTo>
                      <a:pt x="2238" y="3"/>
                    </a:moveTo>
                    <a:cubicBezTo>
                      <a:pt x="1870" y="3"/>
                      <a:pt x="1502" y="3"/>
                      <a:pt x="1134" y="3"/>
                    </a:cubicBezTo>
                    <a:cubicBezTo>
                      <a:pt x="764" y="3"/>
                      <a:pt x="395" y="3"/>
                      <a:pt x="26" y="2"/>
                    </a:cubicBezTo>
                    <a:cubicBezTo>
                      <a:pt x="6" y="2"/>
                      <a:pt x="0" y="6"/>
                      <a:pt x="0" y="27"/>
                    </a:cubicBezTo>
                    <a:cubicBezTo>
                      <a:pt x="1" y="504"/>
                      <a:pt x="0" y="982"/>
                      <a:pt x="0" y="1459"/>
                    </a:cubicBezTo>
                    <a:cubicBezTo>
                      <a:pt x="0" y="1504"/>
                      <a:pt x="19" y="1523"/>
                      <a:pt x="65" y="1523"/>
                    </a:cubicBezTo>
                    <a:cubicBezTo>
                      <a:pt x="776" y="1523"/>
                      <a:pt x="1486" y="1523"/>
                      <a:pt x="2197" y="1523"/>
                    </a:cubicBezTo>
                    <a:cubicBezTo>
                      <a:pt x="2245" y="1523"/>
                      <a:pt x="2265" y="1503"/>
                      <a:pt x="2265" y="1455"/>
                    </a:cubicBezTo>
                    <a:cubicBezTo>
                      <a:pt x="2265" y="980"/>
                      <a:pt x="2265" y="506"/>
                      <a:pt x="2265" y="31"/>
                    </a:cubicBezTo>
                    <a:cubicBezTo>
                      <a:pt x="2265" y="0"/>
                      <a:pt x="2269" y="3"/>
                      <a:pt x="2238" y="3"/>
                    </a:cubicBezTo>
                    <a:close/>
                    <a:moveTo>
                      <a:pt x="879" y="1243"/>
                    </a:moveTo>
                    <a:cubicBezTo>
                      <a:pt x="781" y="1284"/>
                      <a:pt x="679" y="1294"/>
                      <a:pt x="574" y="1284"/>
                    </a:cubicBezTo>
                    <a:cubicBezTo>
                      <a:pt x="496" y="1276"/>
                      <a:pt x="421" y="1258"/>
                      <a:pt x="350" y="1224"/>
                    </a:cubicBezTo>
                    <a:cubicBezTo>
                      <a:pt x="335" y="1216"/>
                      <a:pt x="332" y="1209"/>
                      <a:pt x="337" y="1193"/>
                    </a:cubicBezTo>
                    <a:cubicBezTo>
                      <a:pt x="351" y="1142"/>
                      <a:pt x="364" y="1092"/>
                      <a:pt x="377" y="1041"/>
                    </a:cubicBezTo>
                    <a:cubicBezTo>
                      <a:pt x="380" y="1028"/>
                      <a:pt x="384" y="1024"/>
                      <a:pt x="398" y="1031"/>
                    </a:cubicBezTo>
                    <a:cubicBezTo>
                      <a:pt x="480" y="1072"/>
                      <a:pt x="567" y="1094"/>
                      <a:pt x="660" y="1087"/>
                    </a:cubicBezTo>
                    <a:cubicBezTo>
                      <a:pt x="713" y="1083"/>
                      <a:pt x="761" y="1067"/>
                      <a:pt x="794" y="1023"/>
                    </a:cubicBezTo>
                    <a:cubicBezTo>
                      <a:pt x="842" y="960"/>
                      <a:pt x="818" y="867"/>
                      <a:pt x="747" y="828"/>
                    </a:cubicBezTo>
                    <a:cubicBezTo>
                      <a:pt x="707" y="806"/>
                      <a:pt x="664" y="796"/>
                      <a:pt x="619" y="795"/>
                    </a:cubicBezTo>
                    <a:cubicBezTo>
                      <a:pt x="587" y="794"/>
                      <a:pt x="556" y="795"/>
                      <a:pt x="525" y="795"/>
                    </a:cubicBezTo>
                    <a:cubicBezTo>
                      <a:pt x="512" y="795"/>
                      <a:pt x="508" y="792"/>
                      <a:pt x="508" y="779"/>
                    </a:cubicBezTo>
                    <a:cubicBezTo>
                      <a:pt x="509" y="730"/>
                      <a:pt x="509" y="681"/>
                      <a:pt x="508" y="631"/>
                    </a:cubicBezTo>
                    <a:cubicBezTo>
                      <a:pt x="508" y="618"/>
                      <a:pt x="514" y="615"/>
                      <a:pt x="526" y="615"/>
                    </a:cubicBezTo>
                    <a:cubicBezTo>
                      <a:pt x="575" y="615"/>
                      <a:pt x="623" y="618"/>
                      <a:pt x="671" y="607"/>
                    </a:cubicBezTo>
                    <a:cubicBezTo>
                      <a:pt x="699" y="601"/>
                      <a:pt x="726" y="591"/>
                      <a:pt x="749" y="573"/>
                    </a:cubicBezTo>
                    <a:cubicBezTo>
                      <a:pt x="783" y="546"/>
                      <a:pt x="797" y="510"/>
                      <a:pt x="787" y="468"/>
                    </a:cubicBezTo>
                    <a:cubicBezTo>
                      <a:pt x="776" y="419"/>
                      <a:pt x="738" y="396"/>
                      <a:pt x="693" y="387"/>
                    </a:cubicBezTo>
                    <a:cubicBezTo>
                      <a:pt x="617" y="373"/>
                      <a:pt x="544" y="388"/>
                      <a:pt x="474" y="416"/>
                    </a:cubicBezTo>
                    <a:cubicBezTo>
                      <a:pt x="458" y="423"/>
                      <a:pt x="443" y="431"/>
                      <a:pt x="428" y="439"/>
                    </a:cubicBezTo>
                    <a:cubicBezTo>
                      <a:pt x="419" y="444"/>
                      <a:pt x="415" y="443"/>
                      <a:pt x="412" y="433"/>
                    </a:cubicBezTo>
                    <a:cubicBezTo>
                      <a:pt x="399" y="381"/>
                      <a:pt x="384" y="329"/>
                      <a:pt x="369" y="277"/>
                    </a:cubicBezTo>
                    <a:cubicBezTo>
                      <a:pt x="364" y="260"/>
                      <a:pt x="376" y="256"/>
                      <a:pt x="386" y="251"/>
                    </a:cubicBezTo>
                    <a:cubicBezTo>
                      <a:pt x="436" y="225"/>
                      <a:pt x="490" y="207"/>
                      <a:pt x="546" y="197"/>
                    </a:cubicBezTo>
                    <a:cubicBezTo>
                      <a:pt x="652" y="177"/>
                      <a:pt x="758" y="172"/>
                      <a:pt x="861" y="211"/>
                    </a:cubicBezTo>
                    <a:cubicBezTo>
                      <a:pt x="947" y="243"/>
                      <a:pt x="1010" y="299"/>
                      <a:pt x="1033" y="391"/>
                    </a:cubicBezTo>
                    <a:cubicBezTo>
                      <a:pt x="1064" y="516"/>
                      <a:pt x="1000" y="636"/>
                      <a:pt x="878" y="686"/>
                    </a:cubicBezTo>
                    <a:cubicBezTo>
                      <a:pt x="869" y="690"/>
                      <a:pt x="860" y="693"/>
                      <a:pt x="852" y="697"/>
                    </a:cubicBezTo>
                    <a:cubicBezTo>
                      <a:pt x="894" y="710"/>
                      <a:pt x="933" y="725"/>
                      <a:pt x="968" y="751"/>
                    </a:cubicBezTo>
                    <a:cubicBezTo>
                      <a:pt x="1030" y="795"/>
                      <a:pt x="1065" y="855"/>
                      <a:pt x="1073" y="931"/>
                    </a:cubicBezTo>
                    <a:cubicBezTo>
                      <a:pt x="1090" y="1085"/>
                      <a:pt x="993" y="1194"/>
                      <a:pt x="879" y="1243"/>
                    </a:cubicBezTo>
                    <a:close/>
                    <a:moveTo>
                      <a:pt x="1767" y="1271"/>
                    </a:moveTo>
                    <a:cubicBezTo>
                      <a:pt x="1702" y="1270"/>
                      <a:pt x="1637" y="1270"/>
                      <a:pt x="1573" y="1271"/>
                    </a:cubicBezTo>
                    <a:cubicBezTo>
                      <a:pt x="1554" y="1271"/>
                      <a:pt x="1549" y="1266"/>
                      <a:pt x="1549" y="1247"/>
                    </a:cubicBezTo>
                    <a:cubicBezTo>
                      <a:pt x="1549" y="980"/>
                      <a:pt x="1549" y="714"/>
                      <a:pt x="1549" y="447"/>
                    </a:cubicBezTo>
                    <a:cubicBezTo>
                      <a:pt x="1549" y="423"/>
                      <a:pt x="1549" y="423"/>
                      <a:pt x="1528" y="433"/>
                    </a:cubicBezTo>
                    <a:cubicBezTo>
                      <a:pt x="1474" y="459"/>
                      <a:pt x="1420" y="485"/>
                      <a:pt x="1367" y="512"/>
                    </a:cubicBezTo>
                    <a:cubicBezTo>
                      <a:pt x="1350" y="521"/>
                      <a:pt x="1344" y="516"/>
                      <a:pt x="1341" y="499"/>
                    </a:cubicBezTo>
                    <a:cubicBezTo>
                      <a:pt x="1331" y="447"/>
                      <a:pt x="1320" y="396"/>
                      <a:pt x="1308" y="345"/>
                    </a:cubicBezTo>
                    <a:cubicBezTo>
                      <a:pt x="1306" y="335"/>
                      <a:pt x="1308" y="331"/>
                      <a:pt x="1317" y="327"/>
                    </a:cubicBezTo>
                    <a:cubicBezTo>
                      <a:pt x="1405" y="286"/>
                      <a:pt x="1493" y="244"/>
                      <a:pt x="1581" y="203"/>
                    </a:cubicBezTo>
                    <a:cubicBezTo>
                      <a:pt x="1588" y="200"/>
                      <a:pt x="1595" y="200"/>
                      <a:pt x="1603" y="200"/>
                    </a:cubicBezTo>
                    <a:cubicBezTo>
                      <a:pt x="1658" y="200"/>
                      <a:pt x="1713" y="200"/>
                      <a:pt x="1769" y="199"/>
                    </a:cubicBezTo>
                    <a:cubicBezTo>
                      <a:pt x="1786" y="199"/>
                      <a:pt x="1789" y="205"/>
                      <a:pt x="1789" y="221"/>
                    </a:cubicBezTo>
                    <a:cubicBezTo>
                      <a:pt x="1789" y="393"/>
                      <a:pt x="1789" y="565"/>
                      <a:pt x="1789" y="737"/>
                    </a:cubicBezTo>
                    <a:cubicBezTo>
                      <a:pt x="1789" y="907"/>
                      <a:pt x="1789" y="1077"/>
                      <a:pt x="1789" y="1247"/>
                    </a:cubicBezTo>
                    <a:cubicBezTo>
                      <a:pt x="1789" y="1264"/>
                      <a:pt x="1786" y="1271"/>
                      <a:pt x="1767" y="12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44" name="Group 643">
            <a:extLst>
              <a:ext uri="{FF2B5EF4-FFF2-40B4-BE49-F238E27FC236}">
                <a16:creationId xmlns:a16="http://schemas.microsoft.com/office/drawing/2014/main" id="{054AAE23-7467-49F8-9EA6-6FAE28EA4893}"/>
              </a:ext>
            </a:extLst>
          </p:cNvPr>
          <p:cNvGrpSpPr/>
          <p:nvPr/>
        </p:nvGrpSpPr>
        <p:grpSpPr>
          <a:xfrm>
            <a:off x="3049328" y="2575685"/>
            <a:ext cx="179422" cy="179422"/>
            <a:chOff x="12706350" y="1374082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45" name="Oval 644">
              <a:extLst>
                <a:ext uri="{FF2B5EF4-FFF2-40B4-BE49-F238E27FC236}">
                  <a16:creationId xmlns:a16="http://schemas.microsoft.com/office/drawing/2014/main" id="{DDB27B03-7F4C-424E-B77A-60FF285E4C25}"/>
                </a:ext>
              </a:extLst>
            </p:cNvPr>
            <p:cNvSpPr/>
            <p:nvPr/>
          </p:nvSpPr>
          <p:spPr>
            <a:xfrm>
              <a:off x="12706350" y="1374082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46" name="Group 645">
              <a:extLst>
                <a:ext uri="{FF2B5EF4-FFF2-40B4-BE49-F238E27FC236}">
                  <a16:creationId xmlns:a16="http://schemas.microsoft.com/office/drawing/2014/main" id="{B55D465D-DBCA-4A0D-BAE5-A821BC36A0F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761347" y="1409830"/>
              <a:ext cx="130413" cy="168911"/>
              <a:chOff x="8611" y="26"/>
              <a:chExt cx="271" cy="351"/>
            </a:xfrm>
            <a:grpFill/>
          </p:grpSpPr>
          <p:sp>
            <p:nvSpPr>
              <p:cNvPr id="647" name="Freeform 622">
                <a:extLst>
                  <a:ext uri="{FF2B5EF4-FFF2-40B4-BE49-F238E27FC236}">
                    <a16:creationId xmlns:a16="http://schemas.microsoft.com/office/drawing/2014/main" id="{A19F7D0E-15FF-475B-8B55-B749D8436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1" y="171"/>
                <a:ext cx="271" cy="206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48" name="Freeform 623">
                <a:extLst>
                  <a:ext uri="{FF2B5EF4-FFF2-40B4-BE49-F238E27FC236}">
                    <a16:creationId xmlns:a16="http://schemas.microsoft.com/office/drawing/2014/main" id="{1A15F0CC-9391-407D-B8A0-03B69DE2B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8" y="26"/>
                <a:ext cx="162" cy="162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49" name="Group 648">
            <a:extLst>
              <a:ext uri="{FF2B5EF4-FFF2-40B4-BE49-F238E27FC236}">
                <a16:creationId xmlns:a16="http://schemas.microsoft.com/office/drawing/2014/main" id="{5856BF75-38E2-4E4D-9B4F-7E919A57D221}"/>
              </a:ext>
            </a:extLst>
          </p:cNvPr>
          <p:cNvGrpSpPr/>
          <p:nvPr/>
        </p:nvGrpSpPr>
        <p:grpSpPr>
          <a:xfrm>
            <a:off x="2778678" y="2179392"/>
            <a:ext cx="179422" cy="179422"/>
            <a:chOff x="12638087" y="2401195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50" name="Oval 649">
              <a:extLst>
                <a:ext uri="{FF2B5EF4-FFF2-40B4-BE49-F238E27FC236}">
                  <a16:creationId xmlns:a16="http://schemas.microsoft.com/office/drawing/2014/main" id="{5C216F7D-EE05-44F0-966A-53F01670A4D5}"/>
                </a:ext>
              </a:extLst>
            </p:cNvPr>
            <p:cNvSpPr/>
            <p:nvPr/>
          </p:nvSpPr>
          <p:spPr>
            <a:xfrm>
              <a:off x="12638087" y="2401195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51" name="Group 650">
              <a:extLst>
                <a:ext uri="{FF2B5EF4-FFF2-40B4-BE49-F238E27FC236}">
                  <a16:creationId xmlns:a16="http://schemas.microsoft.com/office/drawing/2014/main" id="{36C4973A-E5DF-4242-8763-68D0C8B7C1FB}"/>
                </a:ext>
              </a:extLst>
            </p:cNvPr>
            <p:cNvGrpSpPr/>
            <p:nvPr/>
          </p:nvGrpSpPr>
          <p:grpSpPr>
            <a:xfrm>
              <a:off x="12686057" y="2447517"/>
              <a:ext cx="142878" cy="136650"/>
              <a:chOff x="13144500" y="-407988"/>
              <a:chExt cx="582613" cy="557213"/>
            </a:xfrm>
            <a:grpFill/>
          </p:grpSpPr>
          <p:sp>
            <p:nvSpPr>
              <p:cNvPr id="652" name="Freeform 627">
                <a:extLst>
                  <a:ext uri="{FF2B5EF4-FFF2-40B4-BE49-F238E27FC236}">
                    <a16:creationId xmlns:a16="http://schemas.microsoft.com/office/drawing/2014/main" id="{39760E1F-BBCA-4202-BA97-2DCB6346E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44500" y="-358775"/>
                <a:ext cx="581025" cy="90488"/>
              </a:xfrm>
              <a:custGeom>
                <a:avLst/>
                <a:gdLst>
                  <a:gd name="T0" fmla="*/ 1132 w 2265"/>
                  <a:gd name="T1" fmla="*/ 349 h 350"/>
                  <a:gd name="T2" fmla="*/ 27 w 2265"/>
                  <a:gd name="T3" fmla="*/ 349 h 350"/>
                  <a:gd name="T4" fmla="*/ 0 w 2265"/>
                  <a:gd name="T5" fmla="*/ 324 h 350"/>
                  <a:gd name="T6" fmla="*/ 0 w 2265"/>
                  <a:gd name="T7" fmla="*/ 58 h 350"/>
                  <a:gd name="T8" fmla="*/ 57 w 2265"/>
                  <a:gd name="T9" fmla="*/ 1 h 350"/>
                  <a:gd name="T10" fmla="*/ 329 w 2265"/>
                  <a:gd name="T11" fmla="*/ 1 h 350"/>
                  <a:gd name="T12" fmla="*/ 350 w 2265"/>
                  <a:gd name="T13" fmla="*/ 22 h 350"/>
                  <a:gd name="T14" fmla="*/ 353 w 2265"/>
                  <a:gd name="T15" fmla="*/ 140 h 350"/>
                  <a:gd name="T16" fmla="*/ 521 w 2265"/>
                  <a:gd name="T17" fmla="*/ 197 h 350"/>
                  <a:gd name="T18" fmla="*/ 557 w 2265"/>
                  <a:gd name="T19" fmla="*/ 124 h 350"/>
                  <a:gd name="T20" fmla="*/ 557 w 2265"/>
                  <a:gd name="T21" fmla="*/ 24 h 350"/>
                  <a:gd name="T22" fmla="*/ 580 w 2265"/>
                  <a:gd name="T23" fmla="*/ 1 h 350"/>
                  <a:gd name="T24" fmla="*/ 1076 w 2265"/>
                  <a:gd name="T25" fmla="*/ 1 h 350"/>
                  <a:gd name="T26" fmla="*/ 1706 w 2265"/>
                  <a:gd name="T27" fmla="*/ 1 h 350"/>
                  <a:gd name="T28" fmla="*/ 1729 w 2265"/>
                  <a:gd name="T29" fmla="*/ 24 h 350"/>
                  <a:gd name="T30" fmla="*/ 1729 w 2265"/>
                  <a:gd name="T31" fmla="*/ 118 h 350"/>
                  <a:gd name="T32" fmla="*/ 1816 w 2265"/>
                  <a:gd name="T33" fmla="*/ 221 h 350"/>
                  <a:gd name="T34" fmla="*/ 1933 w 2265"/>
                  <a:gd name="T35" fmla="*/ 134 h 350"/>
                  <a:gd name="T36" fmla="*/ 1936 w 2265"/>
                  <a:gd name="T37" fmla="*/ 21 h 350"/>
                  <a:gd name="T38" fmla="*/ 1956 w 2265"/>
                  <a:gd name="T39" fmla="*/ 1 h 350"/>
                  <a:gd name="T40" fmla="*/ 2210 w 2265"/>
                  <a:gd name="T41" fmla="*/ 1 h 350"/>
                  <a:gd name="T42" fmla="*/ 2265 w 2265"/>
                  <a:gd name="T43" fmla="*/ 55 h 350"/>
                  <a:gd name="T44" fmla="*/ 2265 w 2265"/>
                  <a:gd name="T45" fmla="*/ 335 h 350"/>
                  <a:gd name="T46" fmla="*/ 2250 w 2265"/>
                  <a:gd name="T47" fmla="*/ 349 h 350"/>
                  <a:gd name="T48" fmla="*/ 2234 w 2265"/>
                  <a:gd name="T49" fmla="*/ 349 h 350"/>
                  <a:gd name="T50" fmla="*/ 1132 w 2265"/>
                  <a:gd name="T51" fmla="*/ 349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65" h="350">
                    <a:moveTo>
                      <a:pt x="1132" y="349"/>
                    </a:moveTo>
                    <a:cubicBezTo>
                      <a:pt x="764" y="349"/>
                      <a:pt x="395" y="349"/>
                      <a:pt x="27" y="349"/>
                    </a:cubicBezTo>
                    <a:cubicBezTo>
                      <a:pt x="0" y="349"/>
                      <a:pt x="0" y="349"/>
                      <a:pt x="0" y="324"/>
                    </a:cubicBezTo>
                    <a:cubicBezTo>
                      <a:pt x="0" y="235"/>
                      <a:pt x="0" y="146"/>
                      <a:pt x="0" y="58"/>
                    </a:cubicBezTo>
                    <a:cubicBezTo>
                      <a:pt x="0" y="20"/>
                      <a:pt x="20" y="1"/>
                      <a:pt x="57" y="1"/>
                    </a:cubicBezTo>
                    <a:cubicBezTo>
                      <a:pt x="148" y="1"/>
                      <a:pt x="238" y="1"/>
                      <a:pt x="329" y="1"/>
                    </a:cubicBezTo>
                    <a:cubicBezTo>
                      <a:pt x="346" y="0"/>
                      <a:pt x="350" y="6"/>
                      <a:pt x="350" y="22"/>
                    </a:cubicBezTo>
                    <a:cubicBezTo>
                      <a:pt x="350" y="61"/>
                      <a:pt x="344" y="101"/>
                      <a:pt x="353" y="140"/>
                    </a:cubicBezTo>
                    <a:cubicBezTo>
                      <a:pt x="372" y="218"/>
                      <a:pt x="459" y="248"/>
                      <a:pt x="521" y="197"/>
                    </a:cubicBezTo>
                    <a:cubicBezTo>
                      <a:pt x="543" y="178"/>
                      <a:pt x="556" y="153"/>
                      <a:pt x="557" y="124"/>
                    </a:cubicBezTo>
                    <a:cubicBezTo>
                      <a:pt x="558" y="91"/>
                      <a:pt x="558" y="57"/>
                      <a:pt x="557" y="24"/>
                    </a:cubicBezTo>
                    <a:cubicBezTo>
                      <a:pt x="556" y="6"/>
                      <a:pt x="561" y="0"/>
                      <a:pt x="580" y="1"/>
                    </a:cubicBezTo>
                    <a:cubicBezTo>
                      <a:pt x="745" y="1"/>
                      <a:pt x="910" y="1"/>
                      <a:pt x="1076" y="1"/>
                    </a:cubicBezTo>
                    <a:cubicBezTo>
                      <a:pt x="1286" y="1"/>
                      <a:pt x="1496" y="1"/>
                      <a:pt x="1706" y="1"/>
                    </a:cubicBezTo>
                    <a:cubicBezTo>
                      <a:pt x="1724" y="1"/>
                      <a:pt x="1730" y="5"/>
                      <a:pt x="1729" y="24"/>
                    </a:cubicBezTo>
                    <a:cubicBezTo>
                      <a:pt x="1727" y="55"/>
                      <a:pt x="1729" y="86"/>
                      <a:pt x="1729" y="118"/>
                    </a:cubicBezTo>
                    <a:cubicBezTo>
                      <a:pt x="1729" y="170"/>
                      <a:pt x="1768" y="217"/>
                      <a:pt x="1816" y="221"/>
                    </a:cubicBezTo>
                    <a:cubicBezTo>
                      <a:pt x="1876" y="227"/>
                      <a:pt x="1923" y="192"/>
                      <a:pt x="1933" y="134"/>
                    </a:cubicBezTo>
                    <a:cubicBezTo>
                      <a:pt x="1940" y="97"/>
                      <a:pt x="1936" y="59"/>
                      <a:pt x="1936" y="21"/>
                    </a:cubicBezTo>
                    <a:cubicBezTo>
                      <a:pt x="1936" y="5"/>
                      <a:pt x="1941" y="1"/>
                      <a:pt x="1956" y="1"/>
                    </a:cubicBezTo>
                    <a:cubicBezTo>
                      <a:pt x="2041" y="1"/>
                      <a:pt x="2126" y="1"/>
                      <a:pt x="2210" y="1"/>
                    </a:cubicBezTo>
                    <a:cubicBezTo>
                      <a:pt x="2243" y="1"/>
                      <a:pt x="2265" y="22"/>
                      <a:pt x="2265" y="55"/>
                    </a:cubicBezTo>
                    <a:cubicBezTo>
                      <a:pt x="2265" y="148"/>
                      <a:pt x="2265" y="241"/>
                      <a:pt x="2265" y="335"/>
                    </a:cubicBezTo>
                    <a:cubicBezTo>
                      <a:pt x="2265" y="346"/>
                      <a:pt x="2261" y="350"/>
                      <a:pt x="2250" y="349"/>
                    </a:cubicBezTo>
                    <a:cubicBezTo>
                      <a:pt x="2245" y="349"/>
                      <a:pt x="2239" y="349"/>
                      <a:pt x="2234" y="349"/>
                    </a:cubicBezTo>
                    <a:cubicBezTo>
                      <a:pt x="1867" y="349"/>
                      <a:pt x="1499" y="349"/>
                      <a:pt x="1132" y="3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54" name="Freeform 628">
                <a:extLst>
                  <a:ext uri="{FF2B5EF4-FFF2-40B4-BE49-F238E27FC236}">
                    <a16:creationId xmlns:a16="http://schemas.microsoft.com/office/drawing/2014/main" id="{72C6D337-5CDA-4865-B779-239DF5CC8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01700" y="-407988"/>
                <a:ext cx="25400" cy="92075"/>
              </a:xfrm>
              <a:custGeom>
                <a:avLst/>
                <a:gdLst>
                  <a:gd name="T0" fmla="*/ 101 w 101"/>
                  <a:gd name="T1" fmla="*/ 181 h 357"/>
                  <a:gd name="T2" fmla="*/ 101 w 101"/>
                  <a:gd name="T3" fmla="*/ 303 h 357"/>
                  <a:gd name="T4" fmla="*/ 50 w 101"/>
                  <a:gd name="T5" fmla="*/ 357 h 357"/>
                  <a:gd name="T6" fmla="*/ 0 w 101"/>
                  <a:gd name="T7" fmla="*/ 302 h 357"/>
                  <a:gd name="T8" fmla="*/ 0 w 101"/>
                  <a:gd name="T9" fmla="*/ 56 h 357"/>
                  <a:gd name="T10" fmla="*/ 50 w 101"/>
                  <a:gd name="T11" fmla="*/ 0 h 357"/>
                  <a:gd name="T12" fmla="*/ 101 w 101"/>
                  <a:gd name="T13" fmla="*/ 55 h 357"/>
                  <a:gd name="T14" fmla="*/ 101 w 101"/>
                  <a:gd name="T15" fmla="*/ 18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57">
                    <a:moveTo>
                      <a:pt x="101" y="181"/>
                    </a:moveTo>
                    <a:cubicBezTo>
                      <a:pt x="101" y="221"/>
                      <a:pt x="101" y="262"/>
                      <a:pt x="101" y="303"/>
                    </a:cubicBezTo>
                    <a:cubicBezTo>
                      <a:pt x="100" y="336"/>
                      <a:pt x="81" y="357"/>
                      <a:pt x="50" y="357"/>
                    </a:cubicBezTo>
                    <a:cubicBezTo>
                      <a:pt x="20" y="357"/>
                      <a:pt x="0" y="335"/>
                      <a:pt x="0" y="302"/>
                    </a:cubicBezTo>
                    <a:cubicBezTo>
                      <a:pt x="0" y="220"/>
                      <a:pt x="0" y="138"/>
                      <a:pt x="0" y="56"/>
                    </a:cubicBezTo>
                    <a:cubicBezTo>
                      <a:pt x="0" y="24"/>
                      <a:pt x="21" y="0"/>
                      <a:pt x="50" y="0"/>
                    </a:cubicBezTo>
                    <a:cubicBezTo>
                      <a:pt x="78" y="0"/>
                      <a:pt x="100" y="23"/>
                      <a:pt x="101" y="55"/>
                    </a:cubicBezTo>
                    <a:cubicBezTo>
                      <a:pt x="101" y="97"/>
                      <a:pt x="101" y="139"/>
                      <a:pt x="101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55" name="Freeform 629">
                <a:extLst>
                  <a:ext uri="{FF2B5EF4-FFF2-40B4-BE49-F238E27FC236}">
                    <a16:creationId xmlns:a16="http://schemas.microsoft.com/office/drawing/2014/main" id="{186E3419-36C2-4230-96F9-4C56484B33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7688" y="-400050"/>
                <a:ext cx="26988" cy="84138"/>
              </a:xfrm>
              <a:custGeom>
                <a:avLst/>
                <a:gdLst>
                  <a:gd name="T0" fmla="*/ 0 w 101"/>
                  <a:gd name="T1" fmla="*/ 164 h 325"/>
                  <a:gd name="T2" fmla="*/ 0 w 101"/>
                  <a:gd name="T3" fmla="*/ 56 h 325"/>
                  <a:gd name="T4" fmla="*/ 51 w 101"/>
                  <a:gd name="T5" fmla="*/ 1 h 325"/>
                  <a:gd name="T6" fmla="*/ 101 w 101"/>
                  <a:gd name="T7" fmla="*/ 56 h 325"/>
                  <a:gd name="T8" fmla="*/ 101 w 101"/>
                  <a:gd name="T9" fmla="*/ 272 h 325"/>
                  <a:gd name="T10" fmla="*/ 50 w 101"/>
                  <a:gd name="T11" fmla="*/ 325 h 325"/>
                  <a:gd name="T12" fmla="*/ 0 w 101"/>
                  <a:gd name="T13" fmla="*/ 272 h 325"/>
                  <a:gd name="T14" fmla="*/ 0 w 101"/>
                  <a:gd name="T15" fmla="*/ 16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25">
                    <a:moveTo>
                      <a:pt x="0" y="164"/>
                    </a:moveTo>
                    <a:cubicBezTo>
                      <a:pt x="0" y="128"/>
                      <a:pt x="0" y="92"/>
                      <a:pt x="0" y="56"/>
                    </a:cubicBezTo>
                    <a:cubicBezTo>
                      <a:pt x="1" y="24"/>
                      <a:pt x="23" y="0"/>
                      <a:pt x="51" y="1"/>
                    </a:cubicBezTo>
                    <a:cubicBezTo>
                      <a:pt x="77" y="1"/>
                      <a:pt x="101" y="28"/>
                      <a:pt x="101" y="56"/>
                    </a:cubicBezTo>
                    <a:cubicBezTo>
                      <a:pt x="101" y="128"/>
                      <a:pt x="101" y="200"/>
                      <a:pt x="101" y="272"/>
                    </a:cubicBezTo>
                    <a:cubicBezTo>
                      <a:pt x="101" y="303"/>
                      <a:pt x="79" y="325"/>
                      <a:pt x="50" y="325"/>
                    </a:cubicBezTo>
                    <a:cubicBezTo>
                      <a:pt x="20" y="325"/>
                      <a:pt x="1" y="305"/>
                      <a:pt x="0" y="272"/>
                    </a:cubicBezTo>
                    <a:cubicBezTo>
                      <a:pt x="0" y="236"/>
                      <a:pt x="0" y="200"/>
                      <a:pt x="0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56" name="Freeform 630">
                <a:extLst>
                  <a:ext uri="{FF2B5EF4-FFF2-40B4-BE49-F238E27FC236}">
                    <a16:creationId xmlns:a16="http://schemas.microsoft.com/office/drawing/2014/main" id="{5E1E63B5-07A3-4B2E-A275-528B26098B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44500" y="-241300"/>
                <a:ext cx="582613" cy="390525"/>
              </a:xfrm>
              <a:custGeom>
                <a:avLst/>
                <a:gdLst>
                  <a:gd name="T0" fmla="*/ 2238 w 2269"/>
                  <a:gd name="T1" fmla="*/ 3 h 1523"/>
                  <a:gd name="T2" fmla="*/ 1134 w 2269"/>
                  <a:gd name="T3" fmla="*/ 3 h 1523"/>
                  <a:gd name="T4" fmla="*/ 26 w 2269"/>
                  <a:gd name="T5" fmla="*/ 2 h 1523"/>
                  <a:gd name="T6" fmla="*/ 0 w 2269"/>
                  <a:gd name="T7" fmla="*/ 27 h 1523"/>
                  <a:gd name="T8" fmla="*/ 0 w 2269"/>
                  <a:gd name="T9" fmla="*/ 1459 h 1523"/>
                  <a:gd name="T10" fmla="*/ 65 w 2269"/>
                  <a:gd name="T11" fmla="*/ 1523 h 1523"/>
                  <a:gd name="T12" fmla="*/ 2197 w 2269"/>
                  <a:gd name="T13" fmla="*/ 1523 h 1523"/>
                  <a:gd name="T14" fmla="*/ 2265 w 2269"/>
                  <a:gd name="T15" fmla="*/ 1455 h 1523"/>
                  <a:gd name="T16" fmla="*/ 2265 w 2269"/>
                  <a:gd name="T17" fmla="*/ 31 h 1523"/>
                  <a:gd name="T18" fmla="*/ 2238 w 2269"/>
                  <a:gd name="T19" fmla="*/ 3 h 1523"/>
                  <a:gd name="T20" fmla="*/ 879 w 2269"/>
                  <a:gd name="T21" fmla="*/ 1243 h 1523"/>
                  <a:gd name="T22" fmla="*/ 574 w 2269"/>
                  <a:gd name="T23" fmla="*/ 1284 h 1523"/>
                  <a:gd name="T24" fmla="*/ 350 w 2269"/>
                  <a:gd name="T25" fmla="*/ 1224 h 1523"/>
                  <a:gd name="T26" fmla="*/ 337 w 2269"/>
                  <a:gd name="T27" fmla="*/ 1193 h 1523"/>
                  <a:gd name="T28" fmla="*/ 377 w 2269"/>
                  <a:gd name="T29" fmla="*/ 1041 h 1523"/>
                  <a:gd name="T30" fmla="*/ 398 w 2269"/>
                  <a:gd name="T31" fmla="*/ 1031 h 1523"/>
                  <a:gd name="T32" fmla="*/ 660 w 2269"/>
                  <a:gd name="T33" fmla="*/ 1087 h 1523"/>
                  <a:gd name="T34" fmla="*/ 794 w 2269"/>
                  <a:gd name="T35" fmla="*/ 1023 h 1523"/>
                  <a:gd name="T36" fmla="*/ 747 w 2269"/>
                  <a:gd name="T37" fmla="*/ 828 h 1523"/>
                  <a:gd name="T38" fmla="*/ 619 w 2269"/>
                  <a:gd name="T39" fmla="*/ 795 h 1523"/>
                  <a:gd name="T40" fmla="*/ 525 w 2269"/>
                  <a:gd name="T41" fmla="*/ 795 h 1523"/>
                  <a:gd name="T42" fmla="*/ 508 w 2269"/>
                  <a:gd name="T43" fmla="*/ 779 h 1523"/>
                  <a:gd name="T44" fmla="*/ 508 w 2269"/>
                  <a:gd name="T45" fmla="*/ 631 h 1523"/>
                  <a:gd name="T46" fmla="*/ 526 w 2269"/>
                  <a:gd name="T47" fmla="*/ 615 h 1523"/>
                  <a:gd name="T48" fmla="*/ 671 w 2269"/>
                  <a:gd name="T49" fmla="*/ 607 h 1523"/>
                  <a:gd name="T50" fmla="*/ 749 w 2269"/>
                  <a:gd name="T51" fmla="*/ 573 h 1523"/>
                  <a:gd name="T52" fmla="*/ 787 w 2269"/>
                  <a:gd name="T53" fmla="*/ 468 h 1523"/>
                  <a:gd name="T54" fmla="*/ 693 w 2269"/>
                  <a:gd name="T55" fmla="*/ 387 h 1523"/>
                  <a:gd name="T56" fmla="*/ 474 w 2269"/>
                  <a:gd name="T57" fmla="*/ 416 h 1523"/>
                  <a:gd name="T58" fmla="*/ 428 w 2269"/>
                  <a:gd name="T59" fmla="*/ 439 h 1523"/>
                  <a:gd name="T60" fmla="*/ 412 w 2269"/>
                  <a:gd name="T61" fmla="*/ 433 h 1523"/>
                  <a:gd name="T62" fmla="*/ 369 w 2269"/>
                  <a:gd name="T63" fmla="*/ 277 h 1523"/>
                  <a:gd name="T64" fmla="*/ 386 w 2269"/>
                  <a:gd name="T65" fmla="*/ 251 h 1523"/>
                  <a:gd name="T66" fmla="*/ 546 w 2269"/>
                  <a:gd name="T67" fmla="*/ 197 h 1523"/>
                  <a:gd name="T68" fmla="*/ 861 w 2269"/>
                  <a:gd name="T69" fmla="*/ 211 h 1523"/>
                  <a:gd name="T70" fmla="*/ 1033 w 2269"/>
                  <a:gd name="T71" fmla="*/ 391 h 1523"/>
                  <a:gd name="T72" fmla="*/ 878 w 2269"/>
                  <a:gd name="T73" fmla="*/ 686 h 1523"/>
                  <a:gd name="T74" fmla="*/ 852 w 2269"/>
                  <a:gd name="T75" fmla="*/ 697 h 1523"/>
                  <a:gd name="T76" fmla="*/ 968 w 2269"/>
                  <a:gd name="T77" fmla="*/ 751 h 1523"/>
                  <a:gd name="T78" fmla="*/ 1073 w 2269"/>
                  <a:gd name="T79" fmla="*/ 931 h 1523"/>
                  <a:gd name="T80" fmla="*/ 879 w 2269"/>
                  <a:gd name="T81" fmla="*/ 1243 h 1523"/>
                  <a:gd name="T82" fmla="*/ 1767 w 2269"/>
                  <a:gd name="T83" fmla="*/ 1271 h 1523"/>
                  <a:gd name="T84" fmla="*/ 1573 w 2269"/>
                  <a:gd name="T85" fmla="*/ 1271 h 1523"/>
                  <a:gd name="T86" fmla="*/ 1549 w 2269"/>
                  <a:gd name="T87" fmla="*/ 1247 h 1523"/>
                  <a:gd name="T88" fmla="*/ 1549 w 2269"/>
                  <a:gd name="T89" fmla="*/ 447 h 1523"/>
                  <a:gd name="T90" fmla="*/ 1528 w 2269"/>
                  <a:gd name="T91" fmla="*/ 433 h 1523"/>
                  <a:gd name="T92" fmla="*/ 1367 w 2269"/>
                  <a:gd name="T93" fmla="*/ 512 h 1523"/>
                  <a:gd name="T94" fmla="*/ 1341 w 2269"/>
                  <a:gd name="T95" fmla="*/ 499 h 1523"/>
                  <a:gd name="T96" fmla="*/ 1308 w 2269"/>
                  <a:gd name="T97" fmla="*/ 345 h 1523"/>
                  <a:gd name="T98" fmla="*/ 1317 w 2269"/>
                  <a:gd name="T99" fmla="*/ 327 h 1523"/>
                  <a:gd name="T100" fmla="*/ 1581 w 2269"/>
                  <a:gd name="T101" fmla="*/ 203 h 1523"/>
                  <a:gd name="T102" fmla="*/ 1603 w 2269"/>
                  <a:gd name="T103" fmla="*/ 200 h 1523"/>
                  <a:gd name="T104" fmla="*/ 1769 w 2269"/>
                  <a:gd name="T105" fmla="*/ 199 h 1523"/>
                  <a:gd name="T106" fmla="*/ 1789 w 2269"/>
                  <a:gd name="T107" fmla="*/ 221 h 1523"/>
                  <a:gd name="T108" fmla="*/ 1789 w 2269"/>
                  <a:gd name="T109" fmla="*/ 737 h 1523"/>
                  <a:gd name="T110" fmla="*/ 1789 w 2269"/>
                  <a:gd name="T111" fmla="*/ 1247 h 1523"/>
                  <a:gd name="T112" fmla="*/ 1767 w 2269"/>
                  <a:gd name="T113" fmla="*/ 1271 h 1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9" h="1523">
                    <a:moveTo>
                      <a:pt x="2238" y="3"/>
                    </a:moveTo>
                    <a:cubicBezTo>
                      <a:pt x="1870" y="3"/>
                      <a:pt x="1502" y="3"/>
                      <a:pt x="1134" y="3"/>
                    </a:cubicBezTo>
                    <a:cubicBezTo>
                      <a:pt x="764" y="3"/>
                      <a:pt x="395" y="3"/>
                      <a:pt x="26" y="2"/>
                    </a:cubicBezTo>
                    <a:cubicBezTo>
                      <a:pt x="6" y="2"/>
                      <a:pt x="0" y="6"/>
                      <a:pt x="0" y="27"/>
                    </a:cubicBezTo>
                    <a:cubicBezTo>
                      <a:pt x="1" y="504"/>
                      <a:pt x="0" y="982"/>
                      <a:pt x="0" y="1459"/>
                    </a:cubicBezTo>
                    <a:cubicBezTo>
                      <a:pt x="0" y="1504"/>
                      <a:pt x="19" y="1523"/>
                      <a:pt x="65" y="1523"/>
                    </a:cubicBezTo>
                    <a:cubicBezTo>
                      <a:pt x="776" y="1523"/>
                      <a:pt x="1486" y="1523"/>
                      <a:pt x="2197" y="1523"/>
                    </a:cubicBezTo>
                    <a:cubicBezTo>
                      <a:pt x="2245" y="1523"/>
                      <a:pt x="2265" y="1503"/>
                      <a:pt x="2265" y="1455"/>
                    </a:cubicBezTo>
                    <a:cubicBezTo>
                      <a:pt x="2265" y="980"/>
                      <a:pt x="2265" y="506"/>
                      <a:pt x="2265" y="31"/>
                    </a:cubicBezTo>
                    <a:cubicBezTo>
                      <a:pt x="2265" y="0"/>
                      <a:pt x="2269" y="3"/>
                      <a:pt x="2238" y="3"/>
                    </a:cubicBezTo>
                    <a:close/>
                    <a:moveTo>
                      <a:pt x="879" y="1243"/>
                    </a:moveTo>
                    <a:cubicBezTo>
                      <a:pt x="781" y="1284"/>
                      <a:pt x="679" y="1294"/>
                      <a:pt x="574" y="1284"/>
                    </a:cubicBezTo>
                    <a:cubicBezTo>
                      <a:pt x="496" y="1276"/>
                      <a:pt x="421" y="1258"/>
                      <a:pt x="350" y="1224"/>
                    </a:cubicBezTo>
                    <a:cubicBezTo>
                      <a:pt x="335" y="1216"/>
                      <a:pt x="332" y="1209"/>
                      <a:pt x="337" y="1193"/>
                    </a:cubicBezTo>
                    <a:cubicBezTo>
                      <a:pt x="351" y="1142"/>
                      <a:pt x="364" y="1092"/>
                      <a:pt x="377" y="1041"/>
                    </a:cubicBezTo>
                    <a:cubicBezTo>
                      <a:pt x="380" y="1028"/>
                      <a:pt x="384" y="1024"/>
                      <a:pt x="398" y="1031"/>
                    </a:cubicBezTo>
                    <a:cubicBezTo>
                      <a:pt x="480" y="1072"/>
                      <a:pt x="567" y="1094"/>
                      <a:pt x="660" y="1087"/>
                    </a:cubicBezTo>
                    <a:cubicBezTo>
                      <a:pt x="713" y="1083"/>
                      <a:pt x="761" y="1067"/>
                      <a:pt x="794" y="1023"/>
                    </a:cubicBezTo>
                    <a:cubicBezTo>
                      <a:pt x="842" y="960"/>
                      <a:pt x="818" y="867"/>
                      <a:pt x="747" y="828"/>
                    </a:cubicBezTo>
                    <a:cubicBezTo>
                      <a:pt x="707" y="806"/>
                      <a:pt x="664" y="796"/>
                      <a:pt x="619" y="795"/>
                    </a:cubicBezTo>
                    <a:cubicBezTo>
                      <a:pt x="587" y="794"/>
                      <a:pt x="556" y="795"/>
                      <a:pt x="525" y="795"/>
                    </a:cubicBezTo>
                    <a:cubicBezTo>
                      <a:pt x="512" y="795"/>
                      <a:pt x="508" y="792"/>
                      <a:pt x="508" y="779"/>
                    </a:cubicBezTo>
                    <a:cubicBezTo>
                      <a:pt x="509" y="730"/>
                      <a:pt x="509" y="681"/>
                      <a:pt x="508" y="631"/>
                    </a:cubicBezTo>
                    <a:cubicBezTo>
                      <a:pt x="508" y="618"/>
                      <a:pt x="514" y="615"/>
                      <a:pt x="526" y="615"/>
                    </a:cubicBezTo>
                    <a:cubicBezTo>
                      <a:pt x="575" y="615"/>
                      <a:pt x="623" y="618"/>
                      <a:pt x="671" y="607"/>
                    </a:cubicBezTo>
                    <a:cubicBezTo>
                      <a:pt x="699" y="601"/>
                      <a:pt x="726" y="591"/>
                      <a:pt x="749" y="573"/>
                    </a:cubicBezTo>
                    <a:cubicBezTo>
                      <a:pt x="783" y="546"/>
                      <a:pt x="797" y="510"/>
                      <a:pt x="787" y="468"/>
                    </a:cubicBezTo>
                    <a:cubicBezTo>
                      <a:pt x="776" y="419"/>
                      <a:pt x="738" y="396"/>
                      <a:pt x="693" y="387"/>
                    </a:cubicBezTo>
                    <a:cubicBezTo>
                      <a:pt x="617" y="373"/>
                      <a:pt x="544" y="388"/>
                      <a:pt x="474" y="416"/>
                    </a:cubicBezTo>
                    <a:cubicBezTo>
                      <a:pt x="458" y="423"/>
                      <a:pt x="443" y="431"/>
                      <a:pt x="428" y="439"/>
                    </a:cubicBezTo>
                    <a:cubicBezTo>
                      <a:pt x="419" y="444"/>
                      <a:pt x="415" y="443"/>
                      <a:pt x="412" y="433"/>
                    </a:cubicBezTo>
                    <a:cubicBezTo>
                      <a:pt x="399" y="381"/>
                      <a:pt x="384" y="329"/>
                      <a:pt x="369" y="277"/>
                    </a:cubicBezTo>
                    <a:cubicBezTo>
                      <a:pt x="364" y="260"/>
                      <a:pt x="376" y="256"/>
                      <a:pt x="386" y="251"/>
                    </a:cubicBezTo>
                    <a:cubicBezTo>
                      <a:pt x="436" y="225"/>
                      <a:pt x="490" y="207"/>
                      <a:pt x="546" y="197"/>
                    </a:cubicBezTo>
                    <a:cubicBezTo>
                      <a:pt x="652" y="177"/>
                      <a:pt x="758" y="172"/>
                      <a:pt x="861" y="211"/>
                    </a:cubicBezTo>
                    <a:cubicBezTo>
                      <a:pt x="947" y="243"/>
                      <a:pt x="1010" y="299"/>
                      <a:pt x="1033" y="391"/>
                    </a:cubicBezTo>
                    <a:cubicBezTo>
                      <a:pt x="1064" y="516"/>
                      <a:pt x="1000" y="636"/>
                      <a:pt x="878" y="686"/>
                    </a:cubicBezTo>
                    <a:cubicBezTo>
                      <a:pt x="869" y="690"/>
                      <a:pt x="860" y="693"/>
                      <a:pt x="852" y="697"/>
                    </a:cubicBezTo>
                    <a:cubicBezTo>
                      <a:pt x="894" y="710"/>
                      <a:pt x="933" y="725"/>
                      <a:pt x="968" y="751"/>
                    </a:cubicBezTo>
                    <a:cubicBezTo>
                      <a:pt x="1030" y="795"/>
                      <a:pt x="1065" y="855"/>
                      <a:pt x="1073" y="931"/>
                    </a:cubicBezTo>
                    <a:cubicBezTo>
                      <a:pt x="1090" y="1085"/>
                      <a:pt x="993" y="1194"/>
                      <a:pt x="879" y="1243"/>
                    </a:cubicBezTo>
                    <a:close/>
                    <a:moveTo>
                      <a:pt x="1767" y="1271"/>
                    </a:moveTo>
                    <a:cubicBezTo>
                      <a:pt x="1702" y="1270"/>
                      <a:pt x="1637" y="1270"/>
                      <a:pt x="1573" y="1271"/>
                    </a:cubicBezTo>
                    <a:cubicBezTo>
                      <a:pt x="1554" y="1271"/>
                      <a:pt x="1549" y="1266"/>
                      <a:pt x="1549" y="1247"/>
                    </a:cubicBezTo>
                    <a:cubicBezTo>
                      <a:pt x="1549" y="980"/>
                      <a:pt x="1549" y="714"/>
                      <a:pt x="1549" y="447"/>
                    </a:cubicBezTo>
                    <a:cubicBezTo>
                      <a:pt x="1549" y="423"/>
                      <a:pt x="1549" y="423"/>
                      <a:pt x="1528" y="433"/>
                    </a:cubicBezTo>
                    <a:cubicBezTo>
                      <a:pt x="1474" y="459"/>
                      <a:pt x="1420" y="485"/>
                      <a:pt x="1367" y="512"/>
                    </a:cubicBezTo>
                    <a:cubicBezTo>
                      <a:pt x="1350" y="521"/>
                      <a:pt x="1344" y="516"/>
                      <a:pt x="1341" y="499"/>
                    </a:cubicBezTo>
                    <a:cubicBezTo>
                      <a:pt x="1331" y="447"/>
                      <a:pt x="1320" y="396"/>
                      <a:pt x="1308" y="345"/>
                    </a:cubicBezTo>
                    <a:cubicBezTo>
                      <a:pt x="1306" y="335"/>
                      <a:pt x="1308" y="331"/>
                      <a:pt x="1317" y="327"/>
                    </a:cubicBezTo>
                    <a:cubicBezTo>
                      <a:pt x="1405" y="286"/>
                      <a:pt x="1493" y="244"/>
                      <a:pt x="1581" y="203"/>
                    </a:cubicBezTo>
                    <a:cubicBezTo>
                      <a:pt x="1588" y="200"/>
                      <a:pt x="1595" y="200"/>
                      <a:pt x="1603" y="200"/>
                    </a:cubicBezTo>
                    <a:cubicBezTo>
                      <a:pt x="1658" y="200"/>
                      <a:pt x="1713" y="200"/>
                      <a:pt x="1769" y="199"/>
                    </a:cubicBezTo>
                    <a:cubicBezTo>
                      <a:pt x="1786" y="199"/>
                      <a:pt x="1789" y="205"/>
                      <a:pt x="1789" y="221"/>
                    </a:cubicBezTo>
                    <a:cubicBezTo>
                      <a:pt x="1789" y="393"/>
                      <a:pt x="1789" y="565"/>
                      <a:pt x="1789" y="737"/>
                    </a:cubicBezTo>
                    <a:cubicBezTo>
                      <a:pt x="1789" y="907"/>
                      <a:pt x="1789" y="1077"/>
                      <a:pt x="1789" y="1247"/>
                    </a:cubicBezTo>
                    <a:cubicBezTo>
                      <a:pt x="1789" y="1264"/>
                      <a:pt x="1786" y="1271"/>
                      <a:pt x="1767" y="12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57" name="Group 656">
            <a:extLst>
              <a:ext uri="{FF2B5EF4-FFF2-40B4-BE49-F238E27FC236}">
                <a16:creationId xmlns:a16="http://schemas.microsoft.com/office/drawing/2014/main" id="{73E7A94B-033D-4209-AE2A-F941298E0C71}"/>
              </a:ext>
            </a:extLst>
          </p:cNvPr>
          <p:cNvGrpSpPr/>
          <p:nvPr/>
        </p:nvGrpSpPr>
        <p:grpSpPr>
          <a:xfrm>
            <a:off x="3220275" y="2065320"/>
            <a:ext cx="179422" cy="179422"/>
            <a:chOff x="12858749" y="2159895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58" name="Oval 657">
              <a:extLst>
                <a:ext uri="{FF2B5EF4-FFF2-40B4-BE49-F238E27FC236}">
                  <a16:creationId xmlns:a16="http://schemas.microsoft.com/office/drawing/2014/main" id="{3F2AE0DA-BDF9-4B9C-9ED7-2B9FA0CE976A}"/>
                </a:ext>
              </a:extLst>
            </p:cNvPr>
            <p:cNvSpPr/>
            <p:nvPr/>
          </p:nvSpPr>
          <p:spPr>
            <a:xfrm>
              <a:off x="12858749" y="2159895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59" name="Group 658">
              <a:extLst>
                <a:ext uri="{FF2B5EF4-FFF2-40B4-BE49-F238E27FC236}">
                  <a16:creationId xmlns:a16="http://schemas.microsoft.com/office/drawing/2014/main" id="{179D2749-CDEE-438F-853D-7E01DF468F1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05152" y="2209221"/>
              <a:ext cx="157164" cy="127468"/>
              <a:chOff x="8435" y="-69"/>
              <a:chExt cx="434" cy="352"/>
            </a:xfrm>
            <a:grpFill/>
          </p:grpSpPr>
          <p:sp>
            <p:nvSpPr>
              <p:cNvPr id="660" name="Freeform 634">
                <a:extLst>
                  <a:ext uri="{FF2B5EF4-FFF2-40B4-BE49-F238E27FC236}">
                    <a16:creationId xmlns:a16="http://schemas.microsoft.com/office/drawing/2014/main" id="{593B54DB-BBDD-4598-BACC-E24338527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2" y="115"/>
                <a:ext cx="178" cy="167"/>
              </a:xfrm>
              <a:custGeom>
                <a:avLst/>
                <a:gdLst>
                  <a:gd name="T0" fmla="*/ 840 w 1077"/>
                  <a:gd name="T1" fmla="*/ 666 h 1010"/>
                  <a:gd name="T2" fmla="*/ 840 w 1077"/>
                  <a:gd name="T3" fmla="*/ 643 h 1010"/>
                  <a:gd name="T4" fmla="*/ 840 w 1077"/>
                  <a:gd name="T5" fmla="*/ 23 h 1010"/>
                  <a:gd name="T6" fmla="*/ 862 w 1077"/>
                  <a:gd name="T7" fmla="*/ 0 h 1010"/>
                  <a:gd name="T8" fmla="*/ 1056 w 1077"/>
                  <a:gd name="T9" fmla="*/ 0 h 1010"/>
                  <a:gd name="T10" fmla="*/ 1077 w 1077"/>
                  <a:gd name="T11" fmla="*/ 20 h 1010"/>
                  <a:gd name="T12" fmla="*/ 1077 w 1077"/>
                  <a:gd name="T13" fmla="*/ 990 h 1010"/>
                  <a:gd name="T14" fmla="*/ 1056 w 1077"/>
                  <a:gd name="T15" fmla="*/ 1010 h 1010"/>
                  <a:gd name="T16" fmla="*/ 860 w 1077"/>
                  <a:gd name="T17" fmla="*/ 1010 h 1010"/>
                  <a:gd name="T18" fmla="*/ 829 w 1077"/>
                  <a:gd name="T19" fmla="*/ 996 h 1010"/>
                  <a:gd name="T20" fmla="*/ 617 w 1077"/>
                  <a:gd name="T21" fmla="*/ 757 h 1010"/>
                  <a:gd name="T22" fmla="*/ 471 w 1077"/>
                  <a:gd name="T23" fmla="*/ 593 h 1010"/>
                  <a:gd name="T24" fmla="*/ 257 w 1077"/>
                  <a:gd name="T25" fmla="*/ 353 h 1010"/>
                  <a:gd name="T26" fmla="*/ 236 w 1077"/>
                  <a:gd name="T27" fmla="*/ 335 h 1010"/>
                  <a:gd name="T28" fmla="*/ 236 w 1077"/>
                  <a:gd name="T29" fmla="*/ 358 h 1010"/>
                  <a:gd name="T30" fmla="*/ 237 w 1077"/>
                  <a:gd name="T31" fmla="*/ 986 h 1010"/>
                  <a:gd name="T32" fmla="*/ 212 w 1077"/>
                  <a:gd name="T33" fmla="*/ 1010 h 1010"/>
                  <a:gd name="T34" fmla="*/ 18 w 1077"/>
                  <a:gd name="T35" fmla="*/ 1010 h 1010"/>
                  <a:gd name="T36" fmla="*/ 0 w 1077"/>
                  <a:gd name="T37" fmla="*/ 992 h 1010"/>
                  <a:gd name="T38" fmla="*/ 0 w 1077"/>
                  <a:gd name="T39" fmla="*/ 18 h 1010"/>
                  <a:gd name="T40" fmla="*/ 17 w 1077"/>
                  <a:gd name="T41" fmla="*/ 0 h 1010"/>
                  <a:gd name="T42" fmla="*/ 225 w 1077"/>
                  <a:gd name="T43" fmla="*/ 0 h 1010"/>
                  <a:gd name="T44" fmla="*/ 249 w 1077"/>
                  <a:gd name="T45" fmla="*/ 12 h 1010"/>
                  <a:gd name="T46" fmla="*/ 602 w 1077"/>
                  <a:gd name="T47" fmla="*/ 406 h 1010"/>
                  <a:gd name="T48" fmla="*/ 827 w 1077"/>
                  <a:gd name="T49" fmla="*/ 658 h 1010"/>
                  <a:gd name="T50" fmla="*/ 840 w 1077"/>
                  <a:gd name="T51" fmla="*/ 666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7" h="1010">
                    <a:moveTo>
                      <a:pt x="840" y="666"/>
                    </a:moveTo>
                    <a:cubicBezTo>
                      <a:pt x="840" y="658"/>
                      <a:pt x="840" y="650"/>
                      <a:pt x="840" y="643"/>
                    </a:cubicBezTo>
                    <a:cubicBezTo>
                      <a:pt x="840" y="436"/>
                      <a:pt x="841" y="230"/>
                      <a:pt x="840" y="23"/>
                    </a:cubicBezTo>
                    <a:cubicBezTo>
                      <a:pt x="840" y="6"/>
                      <a:pt x="843" y="0"/>
                      <a:pt x="862" y="0"/>
                    </a:cubicBezTo>
                    <a:cubicBezTo>
                      <a:pt x="926" y="1"/>
                      <a:pt x="991" y="1"/>
                      <a:pt x="1056" y="0"/>
                    </a:cubicBezTo>
                    <a:cubicBezTo>
                      <a:pt x="1070" y="0"/>
                      <a:pt x="1077" y="3"/>
                      <a:pt x="1077" y="20"/>
                    </a:cubicBezTo>
                    <a:cubicBezTo>
                      <a:pt x="1076" y="343"/>
                      <a:pt x="1076" y="666"/>
                      <a:pt x="1077" y="990"/>
                    </a:cubicBezTo>
                    <a:cubicBezTo>
                      <a:pt x="1077" y="1006"/>
                      <a:pt x="1071" y="1010"/>
                      <a:pt x="1056" y="1010"/>
                    </a:cubicBezTo>
                    <a:cubicBezTo>
                      <a:pt x="991" y="1009"/>
                      <a:pt x="925" y="1009"/>
                      <a:pt x="860" y="1010"/>
                    </a:cubicBezTo>
                    <a:cubicBezTo>
                      <a:pt x="847" y="1010"/>
                      <a:pt x="838" y="1006"/>
                      <a:pt x="829" y="996"/>
                    </a:cubicBezTo>
                    <a:cubicBezTo>
                      <a:pt x="759" y="916"/>
                      <a:pt x="688" y="837"/>
                      <a:pt x="617" y="757"/>
                    </a:cubicBezTo>
                    <a:cubicBezTo>
                      <a:pt x="568" y="702"/>
                      <a:pt x="519" y="648"/>
                      <a:pt x="471" y="593"/>
                    </a:cubicBezTo>
                    <a:cubicBezTo>
                      <a:pt x="399" y="513"/>
                      <a:pt x="328" y="433"/>
                      <a:pt x="257" y="353"/>
                    </a:cubicBezTo>
                    <a:cubicBezTo>
                      <a:pt x="252" y="347"/>
                      <a:pt x="247" y="339"/>
                      <a:pt x="236" y="335"/>
                    </a:cubicBezTo>
                    <a:cubicBezTo>
                      <a:pt x="236" y="344"/>
                      <a:pt x="236" y="351"/>
                      <a:pt x="236" y="358"/>
                    </a:cubicBezTo>
                    <a:cubicBezTo>
                      <a:pt x="236" y="567"/>
                      <a:pt x="236" y="776"/>
                      <a:pt x="237" y="986"/>
                    </a:cubicBezTo>
                    <a:cubicBezTo>
                      <a:pt x="237" y="1005"/>
                      <a:pt x="231" y="1010"/>
                      <a:pt x="212" y="1010"/>
                    </a:cubicBezTo>
                    <a:cubicBezTo>
                      <a:pt x="148" y="1009"/>
                      <a:pt x="83" y="1009"/>
                      <a:pt x="18" y="1010"/>
                    </a:cubicBezTo>
                    <a:cubicBezTo>
                      <a:pt x="5" y="1010"/>
                      <a:pt x="0" y="1006"/>
                      <a:pt x="0" y="992"/>
                    </a:cubicBezTo>
                    <a:cubicBezTo>
                      <a:pt x="0" y="667"/>
                      <a:pt x="0" y="342"/>
                      <a:pt x="0" y="18"/>
                    </a:cubicBezTo>
                    <a:cubicBezTo>
                      <a:pt x="0" y="5"/>
                      <a:pt x="4" y="0"/>
                      <a:pt x="17" y="0"/>
                    </a:cubicBezTo>
                    <a:cubicBezTo>
                      <a:pt x="86" y="1"/>
                      <a:pt x="156" y="1"/>
                      <a:pt x="225" y="0"/>
                    </a:cubicBezTo>
                    <a:cubicBezTo>
                      <a:pt x="236" y="0"/>
                      <a:pt x="242" y="5"/>
                      <a:pt x="249" y="12"/>
                    </a:cubicBezTo>
                    <a:cubicBezTo>
                      <a:pt x="367" y="144"/>
                      <a:pt x="485" y="275"/>
                      <a:pt x="602" y="406"/>
                    </a:cubicBezTo>
                    <a:cubicBezTo>
                      <a:pt x="677" y="490"/>
                      <a:pt x="752" y="574"/>
                      <a:pt x="827" y="658"/>
                    </a:cubicBezTo>
                    <a:cubicBezTo>
                      <a:pt x="830" y="661"/>
                      <a:pt x="832" y="665"/>
                      <a:pt x="840" y="6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61" name="Freeform 635">
                <a:extLst>
                  <a:ext uri="{FF2B5EF4-FFF2-40B4-BE49-F238E27FC236}">
                    <a16:creationId xmlns:a16="http://schemas.microsoft.com/office/drawing/2014/main" id="{38A6A73B-E302-4E2B-8783-98E884EC6F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6" y="115"/>
                <a:ext cx="183" cy="168"/>
              </a:xfrm>
              <a:custGeom>
                <a:avLst/>
                <a:gdLst>
                  <a:gd name="T0" fmla="*/ 695 w 1110"/>
                  <a:gd name="T1" fmla="*/ 1009 h 1011"/>
                  <a:gd name="T2" fmla="*/ 319 w 1110"/>
                  <a:gd name="T3" fmla="*/ 1009 h 1011"/>
                  <a:gd name="T4" fmla="*/ 28 w 1110"/>
                  <a:gd name="T5" fmla="*/ 825 h 1011"/>
                  <a:gd name="T6" fmla="*/ 1 w 1110"/>
                  <a:gd name="T7" fmla="*/ 712 h 1011"/>
                  <a:gd name="T8" fmla="*/ 1 w 1110"/>
                  <a:gd name="T9" fmla="*/ 300 h 1011"/>
                  <a:gd name="T10" fmla="*/ 246 w 1110"/>
                  <a:gd name="T11" fmla="*/ 9 h 1011"/>
                  <a:gd name="T12" fmla="*/ 335 w 1110"/>
                  <a:gd name="T13" fmla="*/ 1 h 1011"/>
                  <a:gd name="T14" fmla="*/ 1085 w 1110"/>
                  <a:gd name="T15" fmla="*/ 0 h 1011"/>
                  <a:gd name="T16" fmla="*/ 1109 w 1110"/>
                  <a:gd name="T17" fmla="*/ 23 h 1011"/>
                  <a:gd name="T18" fmla="*/ 1109 w 1110"/>
                  <a:gd name="T19" fmla="*/ 215 h 1011"/>
                  <a:gd name="T20" fmla="*/ 1087 w 1110"/>
                  <a:gd name="T21" fmla="*/ 237 h 1011"/>
                  <a:gd name="T22" fmla="*/ 331 w 1110"/>
                  <a:gd name="T23" fmla="*/ 237 h 1011"/>
                  <a:gd name="T24" fmla="*/ 295 w 1110"/>
                  <a:gd name="T25" fmla="*/ 239 h 1011"/>
                  <a:gd name="T26" fmla="*/ 234 w 1110"/>
                  <a:gd name="T27" fmla="*/ 321 h 1011"/>
                  <a:gd name="T28" fmla="*/ 234 w 1110"/>
                  <a:gd name="T29" fmla="*/ 689 h 1011"/>
                  <a:gd name="T30" fmla="*/ 323 w 1110"/>
                  <a:gd name="T31" fmla="*/ 773 h 1011"/>
                  <a:gd name="T32" fmla="*/ 1083 w 1110"/>
                  <a:gd name="T33" fmla="*/ 773 h 1011"/>
                  <a:gd name="T34" fmla="*/ 1109 w 1110"/>
                  <a:gd name="T35" fmla="*/ 799 h 1011"/>
                  <a:gd name="T36" fmla="*/ 1109 w 1110"/>
                  <a:gd name="T37" fmla="*/ 987 h 1011"/>
                  <a:gd name="T38" fmla="*/ 1087 w 1110"/>
                  <a:gd name="T39" fmla="*/ 1010 h 1011"/>
                  <a:gd name="T40" fmla="*/ 695 w 1110"/>
                  <a:gd name="T41" fmla="*/ 1009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0" h="1011">
                    <a:moveTo>
                      <a:pt x="695" y="1009"/>
                    </a:moveTo>
                    <a:cubicBezTo>
                      <a:pt x="570" y="1009"/>
                      <a:pt x="444" y="1011"/>
                      <a:pt x="319" y="1009"/>
                    </a:cubicBezTo>
                    <a:cubicBezTo>
                      <a:pt x="186" y="1006"/>
                      <a:pt x="89" y="943"/>
                      <a:pt x="28" y="825"/>
                    </a:cubicBezTo>
                    <a:cubicBezTo>
                      <a:pt x="9" y="790"/>
                      <a:pt x="1" y="752"/>
                      <a:pt x="1" y="712"/>
                    </a:cubicBezTo>
                    <a:cubicBezTo>
                      <a:pt x="1" y="574"/>
                      <a:pt x="0" y="437"/>
                      <a:pt x="1" y="300"/>
                    </a:cubicBezTo>
                    <a:cubicBezTo>
                      <a:pt x="2" y="165"/>
                      <a:pt x="113" y="35"/>
                      <a:pt x="246" y="9"/>
                    </a:cubicBezTo>
                    <a:cubicBezTo>
                      <a:pt x="276" y="3"/>
                      <a:pt x="305" y="1"/>
                      <a:pt x="335" y="1"/>
                    </a:cubicBezTo>
                    <a:cubicBezTo>
                      <a:pt x="585" y="1"/>
                      <a:pt x="835" y="1"/>
                      <a:pt x="1085" y="0"/>
                    </a:cubicBezTo>
                    <a:cubicBezTo>
                      <a:pt x="1103" y="0"/>
                      <a:pt x="1110" y="4"/>
                      <a:pt x="1109" y="23"/>
                    </a:cubicBezTo>
                    <a:cubicBezTo>
                      <a:pt x="1108" y="87"/>
                      <a:pt x="1108" y="151"/>
                      <a:pt x="1109" y="215"/>
                    </a:cubicBezTo>
                    <a:cubicBezTo>
                      <a:pt x="1109" y="233"/>
                      <a:pt x="1104" y="237"/>
                      <a:pt x="1087" y="237"/>
                    </a:cubicBezTo>
                    <a:cubicBezTo>
                      <a:pt x="835" y="237"/>
                      <a:pt x="583" y="237"/>
                      <a:pt x="331" y="237"/>
                    </a:cubicBezTo>
                    <a:cubicBezTo>
                      <a:pt x="319" y="237"/>
                      <a:pt x="306" y="236"/>
                      <a:pt x="295" y="239"/>
                    </a:cubicBezTo>
                    <a:cubicBezTo>
                      <a:pt x="255" y="248"/>
                      <a:pt x="234" y="275"/>
                      <a:pt x="234" y="321"/>
                    </a:cubicBezTo>
                    <a:cubicBezTo>
                      <a:pt x="233" y="444"/>
                      <a:pt x="233" y="566"/>
                      <a:pt x="234" y="689"/>
                    </a:cubicBezTo>
                    <a:cubicBezTo>
                      <a:pt x="235" y="746"/>
                      <a:pt x="265" y="773"/>
                      <a:pt x="323" y="773"/>
                    </a:cubicBezTo>
                    <a:cubicBezTo>
                      <a:pt x="576" y="773"/>
                      <a:pt x="830" y="773"/>
                      <a:pt x="1083" y="773"/>
                    </a:cubicBezTo>
                    <a:cubicBezTo>
                      <a:pt x="1109" y="773"/>
                      <a:pt x="1109" y="773"/>
                      <a:pt x="1109" y="799"/>
                    </a:cubicBezTo>
                    <a:cubicBezTo>
                      <a:pt x="1109" y="862"/>
                      <a:pt x="1108" y="925"/>
                      <a:pt x="1109" y="987"/>
                    </a:cubicBezTo>
                    <a:cubicBezTo>
                      <a:pt x="1109" y="1005"/>
                      <a:pt x="1105" y="1010"/>
                      <a:pt x="1087" y="1010"/>
                    </a:cubicBezTo>
                    <a:cubicBezTo>
                      <a:pt x="956" y="1009"/>
                      <a:pt x="826" y="1009"/>
                      <a:pt x="695" y="10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62" name="Freeform 636">
                <a:extLst>
                  <a:ext uri="{FF2B5EF4-FFF2-40B4-BE49-F238E27FC236}">
                    <a16:creationId xmlns:a16="http://schemas.microsoft.com/office/drawing/2014/main" id="{05A20FFE-C364-4511-84A4-A99C8E4FB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2" y="-69"/>
                <a:ext cx="223" cy="131"/>
              </a:xfrm>
              <a:custGeom>
                <a:avLst/>
                <a:gdLst>
                  <a:gd name="T0" fmla="*/ 1346 w 1346"/>
                  <a:gd name="T1" fmla="*/ 790 h 794"/>
                  <a:gd name="T2" fmla="*/ 0 w 1346"/>
                  <a:gd name="T3" fmla="*/ 787 h 794"/>
                  <a:gd name="T4" fmla="*/ 15 w 1346"/>
                  <a:gd name="T5" fmla="*/ 764 h 794"/>
                  <a:gd name="T6" fmla="*/ 237 w 1346"/>
                  <a:gd name="T7" fmla="*/ 507 h 794"/>
                  <a:gd name="T8" fmla="*/ 432 w 1346"/>
                  <a:gd name="T9" fmla="*/ 283 h 794"/>
                  <a:gd name="T10" fmla="*/ 648 w 1346"/>
                  <a:gd name="T11" fmla="*/ 32 h 794"/>
                  <a:gd name="T12" fmla="*/ 696 w 1346"/>
                  <a:gd name="T13" fmla="*/ 33 h 794"/>
                  <a:gd name="T14" fmla="*/ 879 w 1346"/>
                  <a:gd name="T15" fmla="*/ 246 h 794"/>
                  <a:gd name="T16" fmla="*/ 1088 w 1346"/>
                  <a:gd name="T17" fmla="*/ 490 h 794"/>
                  <a:gd name="T18" fmla="*/ 1293 w 1346"/>
                  <a:gd name="T19" fmla="*/ 728 h 794"/>
                  <a:gd name="T20" fmla="*/ 1346 w 1346"/>
                  <a:gd name="T21" fmla="*/ 79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6" h="794">
                    <a:moveTo>
                      <a:pt x="1346" y="790"/>
                    </a:moveTo>
                    <a:cubicBezTo>
                      <a:pt x="895" y="794"/>
                      <a:pt x="449" y="786"/>
                      <a:pt x="0" y="787"/>
                    </a:cubicBezTo>
                    <a:cubicBezTo>
                      <a:pt x="2" y="777"/>
                      <a:pt x="9" y="771"/>
                      <a:pt x="15" y="764"/>
                    </a:cubicBezTo>
                    <a:cubicBezTo>
                      <a:pt x="89" y="678"/>
                      <a:pt x="163" y="593"/>
                      <a:pt x="237" y="507"/>
                    </a:cubicBezTo>
                    <a:cubicBezTo>
                      <a:pt x="302" y="432"/>
                      <a:pt x="367" y="358"/>
                      <a:pt x="432" y="283"/>
                    </a:cubicBezTo>
                    <a:cubicBezTo>
                      <a:pt x="504" y="199"/>
                      <a:pt x="576" y="115"/>
                      <a:pt x="648" y="32"/>
                    </a:cubicBezTo>
                    <a:cubicBezTo>
                      <a:pt x="676" y="0"/>
                      <a:pt x="668" y="0"/>
                      <a:pt x="696" y="33"/>
                    </a:cubicBezTo>
                    <a:cubicBezTo>
                      <a:pt x="758" y="103"/>
                      <a:pt x="818" y="175"/>
                      <a:pt x="879" y="246"/>
                    </a:cubicBezTo>
                    <a:cubicBezTo>
                      <a:pt x="949" y="328"/>
                      <a:pt x="1018" y="409"/>
                      <a:pt x="1088" y="490"/>
                    </a:cubicBezTo>
                    <a:cubicBezTo>
                      <a:pt x="1156" y="569"/>
                      <a:pt x="1224" y="649"/>
                      <a:pt x="1293" y="728"/>
                    </a:cubicBezTo>
                    <a:cubicBezTo>
                      <a:pt x="1310" y="748"/>
                      <a:pt x="1327" y="768"/>
                      <a:pt x="1346" y="7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63" name="Freeform 637">
                <a:extLst>
                  <a:ext uri="{FF2B5EF4-FFF2-40B4-BE49-F238E27FC236}">
                    <a16:creationId xmlns:a16="http://schemas.microsoft.com/office/drawing/2014/main" id="{B73DD2E6-CF1C-409B-954D-C4AFE51CB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5" y="-68"/>
                <a:ext cx="174" cy="129"/>
              </a:xfrm>
              <a:custGeom>
                <a:avLst/>
                <a:gdLst>
                  <a:gd name="T0" fmla="*/ 0 w 1050"/>
                  <a:gd name="T1" fmla="*/ 780 h 782"/>
                  <a:gd name="T2" fmla="*/ 69 w 1050"/>
                  <a:gd name="T3" fmla="*/ 699 h 782"/>
                  <a:gd name="T4" fmla="*/ 349 w 1050"/>
                  <a:gd name="T5" fmla="*/ 376 h 782"/>
                  <a:gd name="T6" fmla="*/ 565 w 1050"/>
                  <a:gd name="T7" fmla="*/ 127 h 782"/>
                  <a:gd name="T8" fmla="*/ 664 w 1050"/>
                  <a:gd name="T9" fmla="*/ 12 h 782"/>
                  <a:gd name="T10" fmla="*/ 689 w 1050"/>
                  <a:gd name="T11" fmla="*/ 13 h 782"/>
                  <a:gd name="T12" fmla="*/ 871 w 1050"/>
                  <a:gd name="T13" fmla="*/ 225 h 782"/>
                  <a:gd name="T14" fmla="*/ 1043 w 1050"/>
                  <a:gd name="T15" fmla="*/ 425 h 782"/>
                  <a:gd name="T16" fmla="*/ 1042 w 1050"/>
                  <a:gd name="T17" fmla="*/ 447 h 782"/>
                  <a:gd name="T18" fmla="*/ 901 w 1050"/>
                  <a:gd name="T19" fmla="*/ 610 h 782"/>
                  <a:gd name="T20" fmla="*/ 763 w 1050"/>
                  <a:gd name="T21" fmla="*/ 770 h 782"/>
                  <a:gd name="T22" fmla="*/ 737 w 1050"/>
                  <a:gd name="T23" fmla="*/ 782 h 782"/>
                  <a:gd name="T24" fmla="*/ 11 w 1050"/>
                  <a:gd name="T25" fmla="*/ 781 h 782"/>
                  <a:gd name="T26" fmla="*/ 0 w 1050"/>
                  <a:gd name="T27" fmla="*/ 78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0" h="782">
                    <a:moveTo>
                      <a:pt x="0" y="780"/>
                    </a:moveTo>
                    <a:cubicBezTo>
                      <a:pt x="25" y="751"/>
                      <a:pt x="47" y="725"/>
                      <a:pt x="69" y="699"/>
                    </a:cubicBezTo>
                    <a:cubicBezTo>
                      <a:pt x="162" y="591"/>
                      <a:pt x="256" y="484"/>
                      <a:pt x="349" y="376"/>
                    </a:cubicBezTo>
                    <a:cubicBezTo>
                      <a:pt x="421" y="293"/>
                      <a:pt x="493" y="210"/>
                      <a:pt x="565" y="127"/>
                    </a:cubicBezTo>
                    <a:cubicBezTo>
                      <a:pt x="598" y="89"/>
                      <a:pt x="631" y="51"/>
                      <a:pt x="664" y="12"/>
                    </a:cubicBezTo>
                    <a:cubicBezTo>
                      <a:pt x="673" y="0"/>
                      <a:pt x="679" y="0"/>
                      <a:pt x="689" y="13"/>
                    </a:cubicBezTo>
                    <a:cubicBezTo>
                      <a:pt x="749" y="84"/>
                      <a:pt x="810" y="154"/>
                      <a:pt x="871" y="225"/>
                    </a:cubicBezTo>
                    <a:cubicBezTo>
                      <a:pt x="928" y="292"/>
                      <a:pt x="985" y="358"/>
                      <a:pt x="1043" y="425"/>
                    </a:cubicBezTo>
                    <a:cubicBezTo>
                      <a:pt x="1050" y="433"/>
                      <a:pt x="1049" y="439"/>
                      <a:pt x="1042" y="447"/>
                    </a:cubicBezTo>
                    <a:cubicBezTo>
                      <a:pt x="995" y="501"/>
                      <a:pt x="948" y="556"/>
                      <a:pt x="901" y="610"/>
                    </a:cubicBezTo>
                    <a:cubicBezTo>
                      <a:pt x="855" y="663"/>
                      <a:pt x="809" y="716"/>
                      <a:pt x="763" y="770"/>
                    </a:cubicBezTo>
                    <a:cubicBezTo>
                      <a:pt x="756" y="778"/>
                      <a:pt x="748" y="782"/>
                      <a:pt x="737" y="782"/>
                    </a:cubicBezTo>
                    <a:cubicBezTo>
                      <a:pt x="495" y="781"/>
                      <a:pt x="253" y="781"/>
                      <a:pt x="11" y="781"/>
                    </a:cubicBezTo>
                    <a:cubicBezTo>
                      <a:pt x="9" y="781"/>
                      <a:pt x="7" y="781"/>
                      <a:pt x="0" y="7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64" name="Freeform 638">
                <a:extLst>
                  <a:ext uri="{FF2B5EF4-FFF2-40B4-BE49-F238E27FC236}">
                    <a16:creationId xmlns:a16="http://schemas.microsoft.com/office/drawing/2014/main" id="{01B66314-7F71-4D6D-825B-5C633543E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7" y="115"/>
                <a:ext cx="39" cy="168"/>
              </a:xfrm>
              <a:custGeom>
                <a:avLst/>
                <a:gdLst>
                  <a:gd name="T0" fmla="*/ 0 w 236"/>
                  <a:gd name="T1" fmla="*/ 507 h 1018"/>
                  <a:gd name="T2" fmla="*/ 0 w 236"/>
                  <a:gd name="T3" fmla="*/ 23 h 1018"/>
                  <a:gd name="T4" fmla="*/ 22 w 236"/>
                  <a:gd name="T5" fmla="*/ 1 h 1018"/>
                  <a:gd name="T6" fmla="*/ 215 w 236"/>
                  <a:gd name="T7" fmla="*/ 1 h 1018"/>
                  <a:gd name="T8" fmla="*/ 236 w 236"/>
                  <a:gd name="T9" fmla="*/ 20 h 1018"/>
                  <a:gd name="T10" fmla="*/ 236 w 236"/>
                  <a:gd name="T11" fmla="*/ 998 h 1018"/>
                  <a:gd name="T12" fmla="*/ 217 w 236"/>
                  <a:gd name="T13" fmla="*/ 1017 h 1018"/>
                  <a:gd name="T14" fmla="*/ 20 w 236"/>
                  <a:gd name="T15" fmla="*/ 1017 h 1018"/>
                  <a:gd name="T16" fmla="*/ 0 w 236"/>
                  <a:gd name="T17" fmla="*/ 997 h 1018"/>
                  <a:gd name="T18" fmla="*/ 0 w 236"/>
                  <a:gd name="T19" fmla="*/ 50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6" h="1018">
                    <a:moveTo>
                      <a:pt x="0" y="507"/>
                    </a:moveTo>
                    <a:cubicBezTo>
                      <a:pt x="0" y="346"/>
                      <a:pt x="0" y="184"/>
                      <a:pt x="0" y="23"/>
                    </a:cubicBezTo>
                    <a:cubicBezTo>
                      <a:pt x="0" y="6"/>
                      <a:pt x="3" y="0"/>
                      <a:pt x="22" y="1"/>
                    </a:cubicBezTo>
                    <a:cubicBezTo>
                      <a:pt x="86" y="2"/>
                      <a:pt x="151" y="1"/>
                      <a:pt x="215" y="1"/>
                    </a:cubicBezTo>
                    <a:cubicBezTo>
                      <a:pt x="230" y="1"/>
                      <a:pt x="236" y="3"/>
                      <a:pt x="236" y="20"/>
                    </a:cubicBezTo>
                    <a:cubicBezTo>
                      <a:pt x="236" y="346"/>
                      <a:pt x="236" y="672"/>
                      <a:pt x="236" y="998"/>
                    </a:cubicBezTo>
                    <a:cubicBezTo>
                      <a:pt x="236" y="1013"/>
                      <a:pt x="233" y="1018"/>
                      <a:pt x="217" y="1017"/>
                    </a:cubicBezTo>
                    <a:cubicBezTo>
                      <a:pt x="151" y="1017"/>
                      <a:pt x="85" y="1016"/>
                      <a:pt x="20" y="1017"/>
                    </a:cubicBezTo>
                    <a:cubicBezTo>
                      <a:pt x="3" y="1018"/>
                      <a:pt x="0" y="1012"/>
                      <a:pt x="0" y="997"/>
                    </a:cubicBezTo>
                    <a:cubicBezTo>
                      <a:pt x="0" y="834"/>
                      <a:pt x="0" y="670"/>
                      <a:pt x="0" y="5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65" name="Group 664">
            <a:extLst>
              <a:ext uri="{FF2B5EF4-FFF2-40B4-BE49-F238E27FC236}">
                <a16:creationId xmlns:a16="http://schemas.microsoft.com/office/drawing/2014/main" id="{37356281-A881-47A8-BC18-5F40BBDE8EE6}"/>
              </a:ext>
            </a:extLst>
          </p:cNvPr>
          <p:cNvGrpSpPr/>
          <p:nvPr/>
        </p:nvGrpSpPr>
        <p:grpSpPr>
          <a:xfrm>
            <a:off x="2912424" y="1813682"/>
            <a:ext cx="179422" cy="179422"/>
            <a:chOff x="12615862" y="1936057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66" name="Oval 665">
              <a:extLst>
                <a:ext uri="{FF2B5EF4-FFF2-40B4-BE49-F238E27FC236}">
                  <a16:creationId xmlns:a16="http://schemas.microsoft.com/office/drawing/2014/main" id="{90517C28-A1F9-4D8B-A646-7B02FB1D22A4}"/>
                </a:ext>
              </a:extLst>
            </p:cNvPr>
            <p:cNvSpPr/>
            <p:nvPr/>
          </p:nvSpPr>
          <p:spPr>
            <a:xfrm>
              <a:off x="12615862" y="1936057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667" name="Freeform 641">
              <a:extLst>
                <a:ext uri="{FF2B5EF4-FFF2-40B4-BE49-F238E27FC236}">
                  <a16:creationId xmlns:a16="http://schemas.microsoft.com/office/drawing/2014/main" id="{D4CCC977-3782-451F-BCED-5E8109A30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62613" y="1974848"/>
              <a:ext cx="158806" cy="168911"/>
            </a:xfrm>
            <a:custGeom>
              <a:avLst/>
              <a:gdLst>
                <a:gd name="T0" fmla="*/ 969 w 2814"/>
                <a:gd name="T1" fmla="*/ 2992 h 2992"/>
                <a:gd name="T2" fmla="*/ 994 w 2814"/>
                <a:gd name="T3" fmla="*/ 2705 h 2992"/>
                <a:gd name="T4" fmla="*/ 1053 w 2814"/>
                <a:gd name="T5" fmla="*/ 2358 h 2992"/>
                <a:gd name="T6" fmla="*/ 1107 w 2814"/>
                <a:gd name="T7" fmla="*/ 2038 h 2992"/>
                <a:gd name="T8" fmla="*/ 1156 w 2814"/>
                <a:gd name="T9" fmla="*/ 1743 h 2992"/>
                <a:gd name="T10" fmla="*/ 1140 w 2814"/>
                <a:gd name="T11" fmla="*/ 1721 h 2992"/>
                <a:gd name="T12" fmla="*/ 803 w 2814"/>
                <a:gd name="T13" fmla="*/ 1673 h 2992"/>
                <a:gd name="T14" fmla="*/ 543 w 2814"/>
                <a:gd name="T15" fmla="*/ 1634 h 2992"/>
                <a:gd name="T16" fmla="*/ 509 w 2814"/>
                <a:gd name="T17" fmla="*/ 1647 h 2992"/>
                <a:gd name="T18" fmla="*/ 230 w 2814"/>
                <a:gd name="T19" fmla="*/ 1938 h 2992"/>
                <a:gd name="T20" fmla="*/ 81 w 2814"/>
                <a:gd name="T21" fmla="*/ 2091 h 2992"/>
                <a:gd name="T22" fmla="*/ 77 w 2814"/>
                <a:gd name="T23" fmla="*/ 2077 h 2992"/>
                <a:gd name="T24" fmla="*/ 103 w 2814"/>
                <a:gd name="T25" fmla="*/ 1867 h 2992"/>
                <a:gd name="T26" fmla="*/ 130 w 2814"/>
                <a:gd name="T27" fmla="*/ 1662 h 2992"/>
                <a:gd name="T28" fmla="*/ 95 w 2814"/>
                <a:gd name="T29" fmla="*/ 1595 h 2992"/>
                <a:gd name="T30" fmla="*/ 59 w 2814"/>
                <a:gd name="T31" fmla="*/ 1569 h 2992"/>
                <a:gd name="T32" fmla="*/ 66 w 2814"/>
                <a:gd name="T33" fmla="*/ 1399 h 2992"/>
                <a:gd name="T34" fmla="*/ 119 w 2814"/>
                <a:gd name="T35" fmla="*/ 1366 h 2992"/>
                <a:gd name="T36" fmla="*/ 133 w 2814"/>
                <a:gd name="T37" fmla="*/ 1341 h 2992"/>
                <a:gd name="T38" fmla="*/ 108 w 2814"/>
                <a:gd name="T39" fmla="*/ 1139 h 2992"/>
                <a:gd name="T40" fmla="*/ 85 w 2814"/>
                <a:gd name="T41" fmla="*/ 957 h 2992"/>
                <a:gd name="T42" fmla="*/ 80 w 2814"/>
                <a:gd name="T43" fmla="*/ 882 h 2992"/>
                <a:gd name="T44" fmla="*/ 137 w 2814"/>
                <a:gd name="T45" fmla="*/ 940 h 2992"/>
                <a:gd name="T46" fmla="*/ 231 w 2814"/>
                <a:gd name="T47" fmla="*/ 1037 h 2992"/>
                <a:gd name="T48" fmla="*/ 499 w 2814"/>
                <a:gd name="T49" fmla="*/ 1314 h 2992"/>
                <a:gd name="T50" fmla="*/ 567 w 2814"/>
                <a:gd name="T51" fmla="*/ 1337 h 2992"/>
                <a:gd name="T52" fmla="*/ 1057 w 2814"/>
                <a:gd name="T53" fmla="*/ 1260 h 2992"/>
                <a:gd name="T54" fmla="*/ 1143 w 2814"/>
                <a:gd name="T55" fmla="*/ 1241 h 2992"/>
                <a:gd name="T56" fmla="*/ 1155 w 2814"/>
                <a:gd name="T57" fmla="*/ 1220 h 2992"/>
                <a:gd name="T58" fmla="*/ 1085 w 2814"/>
                <a:gd name="T59" fmla="*/ 798 h 2992"/>
                <a:gd name="T60" fmla="*/ 1014 w 2814"/>
                <a:gd name="T61" fmla="*/ 381 h 2992"/>
                <a:gd name="T62" fmla="*/ 975 w 2814"/>
                <a:gd name="T63" fmla="*/ 143 h 2992"/>
                <a:gd name="T64" fmla="*/ 974 w 2814"/>
                <a:gd name="T65" fmla="*/ 0 h 2992"/>
                <a:gd name="T66" fmla="*/ 1099 w 2814"/>
                <a:gd name="T67" fmla="*/ 129 h 2992"/>
                <a:gd name="T68" fmla="*/ 1305 w 2814"/>
                <a:gd name="T69" fmla="*/ 445 h 2992"/>
                <a:gd name="T70" fmla="*/ 1812 w 2814"/>
                <a:gd name="T71" fmla="*/ 1221 h 2992"/>
                <a:gd name="T72" fmla="*/ 1858 w 2814"/>
                <a:gd name="T73" fmla="*/ 1245 h 2992"/>
                <a:gd name="T74" fmla="*/ 2047 w 2814"/>
                <a:gd name="T75" fmla="*/ 1250 h 2992"/>
                <a:gd name="T76" fmla="*/ 2335 w 2814"/>
                <a:gd name="T77" fmla="*/ 1276 h 2992"/>
                <a:gd name="T78" fmla="*/ 2636 w 2814"/>
                <a:gd name="T79" fmla="*/ 1342 h 2992"/>
                <a:gd name="T80" fmla="*/ 2759 w 2814"/>
                <a:gd name="T81" fmla="*/ 1407 h 2992"/>
                <a:gd name="T82" fmla="*/ 2763 w 2814"/>
                <a:gd name="T83" fmla="*/ 1562 h 2992"/>
                <a:gd name="T84" fmla="*/ 2614 w 2814"/>
                <a:gd name="T85" fmla="*/ 1640 h 2992"/>
                <a:gd name="T86" fmla="*/ 2264 w 2814"/>
                <a:gd name="T87" fmla="*/ 1706 h 2992"/>
                <a:gd name="T88" fmla="*/ 1985 w 2814"/>
                <a:gd name="T89" fmla="*/ 1726 h 2992"/>
                <a:gd name="T90" fmla="*/ 1858 w 2814"/>
                <a:gd name="T91" fmla="*/ 1729 h 2992"/>
                <a:gd name="T92" fmla="*/ 1812 w 2814"/>
                <a:gd name="T93" fmla="*/ 1753 h 2992"/>
                <a:gd name="T94" fmla="*/ 1289 w 2814"/>
                <a:gd name="T95" fmla="*/ 2553 h 2992"/>
                <a:gd name="T96" fmla="*/ 1091 w 2814"/>
                <a:gd name="T97" fmla="*/ 2857 h 2992"/>
                <a:gd name="T98" fmla="*/ 1002 w 2814"/>
                <a:gd name="T99" fmla="*/ 2957 h 2992"/>
                <a:gd name="T100" fmla="*/ 969 w 2814"/>
                <a:gd name="T101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4" h="2992">
                  <a:moveTo>
                    <a:pt x="969" y="2992"/>
                  </a:moveTo>
                  <a:cubicBezTo>
                    <a:pt x="969" y="2894"/>
                    <a:pt x="977" y="2799"/>
                    <a:pt x="994" y="2705"/>
                  </a:cubicBezTo>
                  <a:cubicBezTo>
                    <a:pt x="1016" y="2590"/>
                    <a:pt x="1034" y="2474"/>
                    <a:pt x="1053" y="2358"/>
                  </a:cubicBezTo>
                  <a:cubicBezTo>
                    <a:pt x="1071" y="2251"/>
                    <a:pt x="1089" y="2144"/>
                    <a:pt x="1107" y="2038"/>
                  </a:cubicBezTo>
                  <a:cubicBezTo>
                    <a:pt x="1123" y="1939"/>
                    <a:pt x="1140" y="1841"/>
                    <a:pt x="1156" y="1743"/>
                  </a:cubicBezTo>
                  <a:cubicBezTo>
                    <a:pt x="1158" y="1730"/>
                    <a:pt x="1153" y="1723"/>
                    <a:pt x="1140" y="1721"/>
                  </a:cubicBezTo>
                  <a:cubicBezTo>
                    <a:pt x="1027" y="1705"/>
                    <a:pt x="915" y="1689"/>
                    <a:pt x="803" y="1673"/>
                  </a:cubicBezTo>
                  <a:cubicBezTo>
                    <a:pt x="716" y="1660"/>
                    <a:pt x="629" y="1648"/>
                    <a:pt x="543" y="1634"/>
                  </a:cubicBezTo>
                  <a:cubicBezTo>
                    <a:pt x="528" y="1632"/>
                    <a:pt x="519" y="1637"/>
                    <a:pt x="509" y="1647"/>
                  </a:cubicBezTo>
                  <a:cubicBezTo>
                    <a:pt x="416" y="1744"/>
                    <a:pt x="323" y="1841"/>
                    <a:pt x="230" y="1938"/>
                  </a:cubicBezTo>
                  <a:cubicBezTo>
                    <a:pt x="180" y="1989"/>
                    <a:pt x="131" y="2040"/>
                    <a:pt x="81" y="2091"/>
                  </a:cubicBezTo>
                  <a:cubicBezTo>
                    <a:pt x="74" y="2087"/>
                    <a:pt x="77" y="2081"/>
                    <a:pt x="77" y="2077"/>
                  </a:cubicBezTo>
                  <a:cubicBezTo>
                    <a:pt x="86" y="2007"/>
                    <a:pt x="95" y="1937"/>
                    <a:pt x="103" y="1867"/>
                  </a:cubicBezTo>
                  <a:cubicBezTo>
                    <a:pt x="112" y="1799"/>
                    <a:pt x="118" y="1730"/>
                    <a:pt x="130" y="1662"/>
                  </a:cubicBezTo>
                  <a:cubicBezTo>
                    <a:pt x="136" y="1627"/>
                    <a:pt x="128" y="1607"/>
                    <a:pt x="95" y="1595"/>
                  </a:cubicBezTo>
                  <a:cubicBezTo>
                    <a:pt x="81" y="1590"/>
                    <a:pt x="70" y="1579"/>
                    <a:pt x="59" y="1569"/>
                  </a:cubicBezTo>
                  <a:cubicBezTo>
                    <a:pt x="0" y="1515"/>
                    <a:pt x="3" y="1448"/>
                    <a:pt x="66" y="1399"/>
                  </a:cubicBezTo>
                  <a:cubicBezTo>
                    <a:pt x="83" y="1386"/>
                    <a:pt x="100" y="1375"/>
                    <a:pt x="119" y="1366"/>
                  </a:cubicBezTo>
                  <a:cubicBezTo>
                    <a:pt x="130" y="1361"/>
                    <a:pt x="134" y="1353"/>
                    <a:pt x="133" y="1341"/>
                  </a:cubicBezTo>
                  <a:cubicBezTo>
                    <a:pt x="124" y="1274"/>
                    <a:pt x="116" y="1206"/>
                    <a:pt x="108" y="1139"/>
                  </a:cubicBezTo>
                  <a:cubicBezTo>
                    <a:pt x="100" y="1078"/>
                    <a:pt x="92" y="1018"/>
                    <a:pt x="85" y="957"/>
                  </a:cubicBezTo>
                  <a:cubicBezTo>
                    <a:pt x="82" y="933"/>
                    <a:pt x="79" y="909"/>
                    <a:pt x="80" y="882"/>
                  </a:cubicBezTo>
                  <a:cubicBezTo>
                    <a:pt x="99" y="901"/>
                    <a:pt x="119" y="919"/>
                    <a:pt x="137" y="940"/>
                  </a:cubicBezTo>
                  <a:cubicBezTo>
                    <a:pt x="167" y="974"/>
                    <a:pt x="199" y="1005"/>
                    <a:pt x="231" y="1037"/>
                  </a:cubicBezTo>
                  <a:cubicBezTo>
                    <a:pt x="321" y="1130"/>
                    <a:pt x="411" y="1221"/>
                    <a:pt x="499" y="1314"/>
                  </a:cubicBezTo>
                  <a:cubicBezTo>
                    <a:pt x="520" y="1336"/>
                    <a:pt x="539" y="1342"/>
                    <a:pt x="567" y="1337"/>
                  </a:cubicBezTo>
                  <a:cubicBezTo>
                    <a:pt x="730" y="1311"/>
                    <a:pt x="894" y="1286"/>
                    <a:pt x="1057" y="1260"/>
                  </a:cubicBezTo>
                  <a:cubicBezTo>
                    <a:pt x="1086" y="1256"/>
                    <a:pt x="1114" y="1248"/>
                    <a:pt x="1143" y="1241"/>
                  </a:cubicBezTo>
                  <a:cubicBezTo>
                    <a:pt x="1155" y="1239"/>
                    <a:pt x="1157" y="1233"/>
                    <a:pt x="1155" y="1220"/>
                  </a:cubicBezTo>
                  <a:cubicBezTo>
                    <a:pt x="1131" y="1079"/>
                    <a:pt x="1108" y="938"/>
                    <a:pt x="1085" y="798"/>
                  </a:cubicBezTo>
                  <a:cubicBezTo>
                    <a:pt x="1061" y="659"/>
                    <a:pt x="1037" y="520"/>
                    <a:pt x="1014" y="381"/>
                  </a:cubicBezTo>
                  <a:cubicBezTo>
                    <a:pt x="1000" y="302"/>
                    <a:pt x="984" y="223"/>
                    <a:pt x="975" y="143"/>
                  </a:cubicBezTo>
                  <a:cubicBezTo>
                    <a:pt x="969" y="96"/>
                    <a:pt x="974" y="48"/>
                    <a:pt x="974" y="0"/>
                  </a:cubicBezTo>
                  <a:cubicBezTo>
                    <a:pt x="1019" y="37"/>
                    <a:pt x="1065" y="76"/>
                    <a:pt x="1099" y="129"/>
                  </a:cubicBezTo>
                  <a:cubicBezTo>
                    <a:pt x="1166" y="235"/>
                    <a:pt x="1236" y="339"/>
                    <a:pt x="1305" y="445"/>
                  </a:cubicBezTo>
                  <a:cubicBezTo>
                    <a:pt x="1474" y="703"/>
                    <a:pt x="1643" y="962"/>
                    <a:pt x="1812" y="1221"/>
                  </a:cubicBezTo>
                  <a:cubicBezTo>
                    <a:pt x="1824" y="1239"/>
                    <a:pt x="1837" y="1246"/>
                    <a:pt x="1858" y="1245"/>
                  </a:cubicBezTo>
                  <a:cubicBezTo>
                    <a:pt x="1921" y="1242"/>
                    <a:pt x="1984" y="1246"/>
                    <a:pt x="2047" y="1250"/>
                  </a:cubicBezTo>
                  <a:cubicBezTo>
                    <a:pt x="2143" y="1256"/>
                    <a:pt x="2239" y="1263"/>
                    <a:pt x="2335" y="1276"/>
                  </a:cubicBezTo>
                  <a:cubicBezTo>
                    <a:pt x="2437" y="1290"/>
                    <a:pt x="2538" y="1307"/>
                    <a:pt x="2636" y="1342"/>
                  </a:cubicBezTo>
                  <a:cubicBezTo>
                    <a:pt x="2680" y="1357"/>
                    <a:pt x="2722" y="1377"/>
                    <a:pt x="2759" y="1407"/>
                  </a:cubicBezTo>
                  <a:cubicBezTo>
                    <a:pt x="2812" y="1451"/>
                    <a:pt x="2814" y="1515"/>
                    <a:pt x="2763" y="1562"/>
                  </a:cubicBezTo>
                  <a:cubicBezTo>
                    <a:pt x="2720" y="1602"/>
                    <a:pt x="2667" y="1623"/>
                    <a:pt x="2614" y="1640"/>
                  </a:cubicBezTo>
                  <a:cubicBezTo>
                    <a:pt x="2500" y="1675"/>
                    <a:pt x="2382" y="1693"/>
                    <a:pt x="2264" y="1706"/>
                  </a:cubicBezTo>
                  <a:cubicBezTo>
                    <a:pt x="2171" y="1716"/>
                    <a:pt x="2078" y="1722"/>
                    <a:pt x="1985" y="1726"/>
                  </a:cubicBezTo>
                  <a:cubicBezTo>
                    <a:pt x="1943" y="1728"/>
                    <a:pt x="1900" y="1729"/>
                    <a:pt x="1858" y="1729"/>
                  </a:cubicBezTo>
                  <a:cubicBezTo>
                    <a:pt x="1837" y="1729"/>
                    <a:pt x="1824" y="1735"/>
                    <a:pt x="1812" y="1753"/>
                  </a:cubicBezTo>
                  <a:cubicBezTo>
                    <a:pt x="1638" y="2020"/>
                    <a:pt x="1464" y="2286"/>
                    <a:pt x="1289" y="2553"/>
                  </a:cubicBezTo>
                  <a:cubicBezTo>
                    <a:pt x="1223" y="2654"/>
                    <a:pt x="1156" y="2755"/>
                    <a:pt x="1091" y="2857"/>
                  </a:cubicBezTo>
                  <a:cubicBezTo>
                    <a:pt x="1066" y="2895"/>
                    <a:pt x="1030" y="2923"/>
                    <a:pt x="1002" y="2957"/>
                  </a:cubicBezTo>
                  <a:cubicBezTo>
                    <a:pt x="993" y="2969"/>
                    <a:pt x="985" y="2982"/>
                    <a:pt x="969" y="29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668" name="Group 667">
            <a:extLst>
              <a:ext uri="{FF2B5EF4-FFF2-40B4-BE49-F238E27FC236}">
                <a16:creationId xmlns:a16="http://schemas.microsoft.com/office/drawing/2014/main" id="{E1F82EF4-E81A-4E06-B67F-816DB8FD9D0D}"/>
              </a:ext>
            </a:extLst>
          </p:cNvPr>
          <p:cNvGrpSpPr/>
          <p:nvPr/>
        </p:nvGrpSpPr>
        <p:grpSpPr>
          <a:xfrm>
            <a:off x="3174596" y="1684971"/>
            <a:ext cx="179422" cy="179422"/>
            <a:chOff x="12834937" y="1669357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4AF07C9F-2804-4E95-955E-3AA197D92871}"/>
                </a:ext>
              </a:extLst>
            </p:cNvPr>
            <p:cNvSpPr/>
            <p:nvPr/>
          </p:nvSpPr>
          <p:spPr>
            <a:xfrm>
              <a:off x="12834937" y="1669357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70" name="Group 669">
              <a:extLst>
                <a:ext uri="{FF2B5EF4-FFF2-40B4-BE49-F238E27FC236}">
                  <a16:creationId xmlns:a16="http://schemas.microsoft.com/office/drawing/2014/main" id="{270724DE-5F68-49F7-8CA8-6487AF43C3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868500" y="1704912"/>
              <a:ext cx="173280" cy="145497"/>
              <a:chOff x="8065" y="-446"/>
              <a:chExt cx="418" cy="351"/>
            </a:xfrm>
            <a:grpFill/>
          </p:grpSpPr>
          <p:sp>
            <p:nvSpPr>
              <p:cNvPr id="671" name="Freeform 645">
                <a:extLst>
                  <a:ext uri="{FF2B5EF4-FFF2-40B4-BE49-F238E27FC236}">
                    <a16:creationId xmlns:a16="http://schemas.microsoft.com/office/drawing/2014/main" id="{5B898368-5705-4623-A54C-3EC2DBBCB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" y="-118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0 w 6025"/>
                  <a:gd name="T19" fmla="*/ 336 h 337"/>
                  <a:gd name="T20" fmla="*/ 4589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9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6"/>
                      <a:pt x="6018" y="290"/>
                    </a:cubicBezTo>
                    <a:cubicBezTo>
                      <a:pt x="6019" y="328"/>
                      <a:pt x="6006" y="336"/>
                      <a:pt x="5970" y="336"/>
                    </a:cubicBezTo>
                    <a:cubicBezTo>
                      <a:pt x="5510" y="335"/>
                      <a:pt x="5049" y="336"/>
                      <a:pt x="4589" y="336"/>
                    </a:cubicBezTo>
                    <a:cubicBezTo>
                      <a:pt x="4062" y="336"/>
                      <a:pt x="3535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72" name="Freeform 646">
                <a:extLst>
                  <a:ext uri="{FF2B5EF4-FFF2-40B4-BE49-F238E27FC236}">
                    <a16:creationId xmlns:a16="http://schemas.microsoft.com/office/drawing/2014/main" id="{43CFE153-065A-411F-B5C0-DABAE3866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" y="-342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1 w 6025"/>
                  <a:gd name="T19" fmla="*/ 336 h 337"/>
                  <a:gd name="T20" fmla="*/ 4624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8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7"/>
                      <a:pt x="6018" y="290"/>
                    </a:cubicBezTo>
                    <a:cubicBezTo>
                      <a:pt x="6019" y="328"/>
                      <a:pt x="6007" y="337"/>
                      <a:pt x="5971" y="336"/>
                    </a:cubicBezTo>
                    <a:cubicBezTo>
                      <a:pt x="5522" y="335"/>
                      <a:pt x="5073" y="336"/>
                      <a:pt x="4624" y="336"/>
                    </a:cubicBezTo>
                    <a:cubicBezTo>
                      <a:pt x="4086" y="336"/>
                      <a:pt x="3547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73" name="Freeform 647">
                <a:extLst>
                  <a:ext uri="{FF2B5EF4-FFF2-40B4-BE49-F238E27FC236}">
                    <a16:creationId xmlns:a16="http://schemas.microsoft.com/office/drawing/2014/main" id="{885F00B3-1FE9-41D2-B828-EEBBABC029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8" y="-446"/>
                <a:ext cx="272" cy="96"/>
              </a:xfrm>
              <a:custGeom>
                <a:avLst/>
                <a:gdLst>
                  <a:gd name="T0" fmla="*/ 3923 w 3923"/>
                  <a:gd name="T1" fmla="*/ 1389 h 1389"/>
                  <a:gd name="T2" fmla="*/ 3403 w 3923"/>
                  <a:gd name="T3" fmla="*/ 1389 h 1389"/>
                  <a:gd name="T4" fmla="*/ 3351 w 3923"/>
                  <a:gd name="T5" fmla="*/ 1369 h 1389"/>
                  <a:gd name="T6" fmla="*/ 2351 w 3923"/>
                  <a:gd name="T7" fmla="*/ 662 h 1389"/>
                  <a:gd name="T8" fmla="*/ 1984 w 3923"/>
                  <a:gd name="T9" fmla="*/ 401 h 1389"/>
                  <a:gd name="T10" fmla="*/ 1926 w 3923"/>
                  <a:gd name="T11" fmla="*/ 407 h 1389"/>
                  <a:gd name="T12" fmla="*/ 1046 w 3923"/>
                  <a:gd name="T13" fmla="*/ 1030 h 1389"/>
                  <a:gd name="T14" fmla="*/ 562 w 3923"/>
                  <a:gd name="T15" fmla="*/ 1372 h 1389"/>
                  <a:gd name="T16" fmla="*/ 518 w 3923"/>
                  <a:gd name="T17" fmla="*/ 1389 h 1389"/>
                  <a:gd name="T18" fmla="*/ 18 w 3923"/>
                  <a:gd name="T19" fmla="*/ 1389 h 1389"/>
                  <a:gd name="T20" fmla="*/ 0 w 3923"/>
                  <a:gd name="T21" fmla="*/ 1384 h 1389"/>
                  <a:gd name="T22" fmla="*/ 208 w 3923"/>
                  <a:gd name="T23" fmla="*/ 1236 h 1389"/>
                  <a:gd name="T24" fmla="*/ 1708 w 3923"/>
                  <a:gd name="T25" fmla="*/ 173 h 1389"/>
                  <a:gd name="T26" fmla="*/ 1928 w 3923"/>
                  <a:gd name="T27" fmla="*/ 17 h 1389"/>
                  <a:gd name="T28" fmla="*/ 1990 w 3923"/>
                  <a:gd name="T29" fmla="*/ 18 h 1389"/>
                  <a:gd name="T30" fmla="*/ 3054 w 3923"/>
                  <a:gd name="T31" fmla="*/ 771 h 1389"/>
                  <a:gd name="T32" fmla="*/ 3898 w 3923"/>
                  <a:gd name="T33" fmla="*/ 1369 h 1389"/>
                  <a:gd name="T34" fmla="*/ 3923 w 3923"/>
                  <a:gd name="T35" fmla="*/ 1389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3" h="1389">
                    <a:moveTo>
                      <a:pt x="3923" y="1389"/>
                    </a:moveTo>
                    <a:cubicBezTo>
                      <a:pt x="3742" y="1389"/>
                      <a:pt x="3573" y="1388"/>
                      <a:pt x="3403" y="1389"/>
                    </a:cubicBezTo>
                    <a:cubicBezTo>
                      <a:pt x="3382" y="1389"/>
                      <a:pt x="3367" y="1379"/>
                      <a:pt x="3351" y="1369"/>
                    </a:cubicBezTo>
                    <a:cubicBezTo>
                      <a:pt x="3018" y="1133"/>
                      <a:pt x="2684" y="898"/>
                      <a:pt x="2351" y="662"/>
                    </a:cubicBezTo>
                    <a:cubicBezTo>
                      <a:pt x="2228" y="575"/>
                      <a:pt x="2105" y="489"/>
                      <a:pt x="1984" y="401"/>
                    </a:cubicBezTo>
                    <a:cubicBezTo>
                      <a:pt x="1959" y="383"/>
                      <a:pt x="1944" y="394"/>
                      <a:pt x="1926" y="407"/>
                    </a:cubicBezTo>
                    <a:cubicBezTo>
                      <a:pt x="1632" y="615"/>
                      <a:pt x="1339" y="822"/>
                      <a:pt x="1046" y="1030"/>
                    </a:cubicBezTo>
                    <a:cubicBezTo>
                      <a:pt x="884" y="1144"/>
                      <a:pt x="723" y="1258"/>
                      <a:pt x="562" y="1372"/>
                    </a:cubicBezTo>
                    <a:cubicBezTo>
                      <a:pt x="548" y="1382"/>
                      <a:pt x="536" y="1389"/>
                      <a:pt x="518" y="1389"/>
                    </a:cubicBezTo>
                    <a:cubicBezTo>
                      <a:pt x="351" y="1389"/>
                      <a:pt x="185" y="1389"/>
                      <a:pt x="18" y="1389"/>
                    </a:cubicBezTo>
                    <a:cubicBezTo>
                      <a:pt x="14" y="1389"/>
                      <a:pt x="10" y="1387"/>
                      <a:pt x="0" y="1384"/>
                    </a:cubicBezTo>
                    <a:cubicBezTo>
                      <a:pt x="72" y="1332"/>
                      <a:pt x="140" y="1284"/>
                      <a:pt x="208" y="1236"/>
                    </a:cubicBezTo>
                    <a:cubicBezTo>
                      <a:pt x="708" y="882"/>
                      <a:pt x="1208" y="527"/>
                      <a:pt x="1708" y="173"/>
                    </a:cubicBezTo>
                    <a:cubicBezTo>
                      <a:pt x="1782" y="121"/>
                      <a:pt x="1856" y="70"/>
                      <a:pt x="1928" y="17"/>
                    </a:cubicBezTo>
                    <a:cubicBezTo>
                      <a:pt x="1951" y="0"/>
                      <a:pt x="1966" y="1"/>
                      <a:pt x="1990" y="18"/>
                    </a:cubicBezTo>
                    <a:cubicBezTo>
                      <a:pt x="2344" y="269"/>
                      <a:pt x="2699" y="520"/>
                      <a:pt x="3054" y="771"/>
                    </a:cubicBezTo>
                    <a:cubicBezTo>
                      <a:pt x="3335" y="971"/>
                      <a:pt x="3616" y="1170"/>
                      <a:pt x="3898" y="1369"/>
                    </a:cubicBezTo>
                    <a:cubicBezTo>
                      <a:pt x="3904" y="1373"/>
                      <a:pt x="3909" y="1378"/>
                      <a:pt x="3923" y="1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74" name="Freeform 648">
                <a:extLst>
                  <a:ext uri="{FF2B5EF4-FFF2-40B4-BE49-F238E27FC236}">
                    <a16:creationId xmlns:a16="http://schemas.microsoft.com/office/drawing/2014/main" id="{10BF5FEA-7D83-4CDF-8878-2B2CFA4930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9" y="-403"/>
                <a:ext cx="150" cy="53"/>
              </a:xfrm>
              <a:custGeom>
                <a:avLst/>
                <a:gdLst>
                  <a:gd name="T0" fmla="*/ 2161 w 2161"/>
                  <a:gd name="T1" fmla="*/ 761 h 761"/>
                  <a:gd name="T2" fmla="*/ 0 w 2161"/>
                  <a:gd name="T3" fmla="*/ 761 h 761"/>
                  <a:gd name="T4" fmla="*/ 222 w 2161"/>
                  <a:gd name="T5" fmla="*/ 604 h 761"/>
                  <a:gd name="T6" fmla="*/ 1030 w 2161"/>
                  <a:gd name="T7" fmla="*/ 31 h 761"/>
                  <a:gd name="T8" fmla="*/ 1133 w 2161"/>
                  <a:gd name="T9" fmla="*/ 29 h 761"/>
                  <a:gd name="T10" fmla="*/ 2143 w 2161"/>
                  <a:gd name="T11" fmla="*/ 745 h 761"/>
                  <a:gd name="T12" fmla="*/ 2161 w 2161"/>
                  <a:gd name="T13" fmla="*/ 76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1" h="761">
                    <a:moveTo>
                      <a:pt x="2161" y="761"/>
                    </a:moveTo>
                    <a:cubicBezTo>
                      <a:pt x="1438" y="761"/>
                      <a:pt x="724" y="761"/>
                      <a:pt x="0" y="761"/>
                    </a:cubicBezTo>
                    <a:cubicBezTo>
                      <a:pt x="79" y="705"/>
                      <a:pt x="150" y="654"/>
                      <a:pt x="222" y="604"/>
                    </a:cubicBezTo>
                    <a:cubicBezTo>
                      <a:pt x="491" y="413"/>
                      <a:pt x="761" y="223"/>
                      <a:pt x="1030" y="31"/>
                    </a:cubicBezTo>
                    <a:cubicBezTo>
                      <a:pt x="1067" y="5"/>
                      <a:pt x="1093" y="0"/>
                      <a:pt x="1133" y="29"/>
                    </a:cubicBezTo>
                    <a:cubicBezTo>
                      <a:pt x="1469" y="269"/>
                      <a:pt x="1806" y="507"/>
                      <a:pt x="2143" y="745"/>
                    </a:cubicBezTo>
                    <a:cubicBezTo>
                      <a:pt x="2148" y="748"/>
                      <a:pt x="2151" y="752"/>
                      <a:pt x="2161" y="7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75" name="Freeform 649">
                <a:extLst>
                  <a:ext uri="{FF2B5EF4-FFF2-40B4-BE49-F238E27FC236}">
                    <a16:creationId xmlns:a16="http://schemas.microsoft.com/office/drawing/2014/main" id="{64184BFF-3490-4377-9513-7840D72501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81" y="-313"/>
                <a:ext cx="385" cy="188"/>
              </a:xfrm>
              <a:custGeom>
                <a:avLst/>
                <a:gdLst>
                  <a:gd name="T0" fmla="*/ 5547 w 5547"/>
                  <a:gd name="T1" fmla="*/ 53 h 2712"/>
                  <a:gd name="T2" fmla="*/ 5493 w 5547"/>
                  <a:gd name="T3" fmla="*/ 0 h 2712"/>
                  <a:gd name="T4" fmla="*/ 55 w 5547"/>
                  <a:gd name="T5" fmla="*/ 0 h 2712"/>
                  <a:gd name="T6" fmla="*/ 0 w 5547"/>
                  <a:gd name="T7" fmla="*/ 53 h 2712"/>
                  <a:gd name="T8" fmla="*/ 0 w 5547"/>
                  <a:gd name="T9" fmla="*/ 2657 h 2712"/>
                  <a:gd name="T10" fmla="*/ 57 w 5547"/>
                  <a:gd name="T11" fmla="*/ 2712 h 2712"/>
                  <a:gd name="T12" fmla="*/ 2771 w 5547"/>
                  <a:gd name="T13" fmla="*/ 2711 h 2712"/>
                  <a:gd name="T14" fmla="*/ 5495 w 5547"/>
                  <a:gd name="T15" fmla="*/ 2712 h 2712"/>
                  <a:gd name="T16" fmla="*/ 5547 w 5547"/>
                  <a:gd name="T17" fmla="*/ 2662 h 2712"/>
                  <a:gd name="T18" fmla="*/ 5547 w 5547"/>
                  <a:gd name="T19" fmla="*/ 53 h 2712"/>
                  <a:gd name="T20" fmla="*/ 1076 w 5547"/>
                  <a:gd name="T21" fmla="*/ 2075 h 2712"/>
                  <a:gd name="T22" fmla="*/ 612 w 5547"/>
                  <a:gd name="T23" fmla="*/ 2075 h 2712"/>
                  <a:gd name="T24" fmla="*/ 568 w 5547"/>
                  <a:gd name="T25" fmla="*/ 2029 h 2712"/>
                  <a:gd name="T26" fmla="*/ 568 w 5547"/>
                  <a:gd name="T27" fmla="*/ 1343 h 2712"/>
                  <a:gd name="T28" fmla="*/ 568 w 5547"/>
                  <a:gd name="T29" fmla="*/ 666 h 2712"/>
                  <a:gd name="T30" fmla="*/ 612 w 5547"/>
                  <a:gd name="T31" fmla="*/ 620 h 2712"/>
                  <a:gd name="T32" fmla="*/ 1076 w 5547"/>
                  <a:gd name="T33" fmla="*/ 620 h 2712"/>
                  <a:gd name="T34" fmla="*/ 1118 w 5547"/>
                  <a:gd name="T35" fmla="*/ 663 h 2712"/>
                  <a:gd name="T36" fmla="*/ 1118 w 5547"/>
                  <a:gd name="T37" fmla="*/ 2032 h 2712"/>
                  <a:gd name="T38" fmla="*/ 1076 w 5547"/>
                  <a:gd name="T39" fmla="*/ 2075 h 2712"/>
                  <a:gd name="T40" fmla="*/ 2368 w 5547"/>
                  <a:gd name="T41" fmla="*/ 2101 h 2712"/>
                  <a:gd name="T42" fmla="*/ 1894 w 5547"/>
                  <a:gd name="T43" fmla="*/ 2101 h 2712"/>
                  <a:gd name="T44" fmla="*/ 1852 w 5547"/>
                  <a:gd name="T45" fmla="*/ 2059 h 2712"/>
                  <a:gd name="T46" fmla="*/ 1853 w 5547"/>
                  <a:gd name="T47" fmla="*/ 1373 h 2712"/>
                  <a:gd name="T48" fmla="*/ 1852 w 5547"/>
                  <a:gd name="T49" fmla="*/ 695 h 2712"/>
                  <a:gd name="T50" fmla="*/ 1897 w 5547"/>
                  <a:gd name="T51" fmla="*/ 647 h 2712"/>
                  <a:gd name="T52" fmla="*/ 2371 w 5547"/>
                  <a:gd name="T53" fmla="*/ 647 h 2712"/>
                  <a:gd name="T54" fmla="*/ 2411 w 5547"/>
                  <a:gd name="T55" fmla="*/ 687 h 2712"/>
                  <a:gd name="T56" fmla="*/ 2411 w 5547"/>
                  <a:gd name="T57" fmla="*/ 2060 h 2712"/>
                  <a:gd name="T58" fmla="*/ 2368 w 5547"/>
                  <a:gd name="T59" fmla="*/ 2101 h 2712"/>
                  <a:gd name="T60" fmla="*/ 3695 w 5547"/>
                  <a:gd name="T61" fmla="*/ 2062 h 2712"/>
                  <a:gd name="T62" fmla="*/ 3655 w 5547"/>
                  <a:gd name="T63" fmla="*/ 2101 h 2712"/>
                  <a:gd name="T64" fmla="*/ 3186 w 5547"/>
                  <a:gd name="T65" fmla="*/ 2101 h 2712"/>
                  <a:gd name="T66" fmla="*/ 3145 w 5547"/>
                  <a:gd name="T67" fmla="*/ 2057 h 2712"/>
                  <a:gd name="T68" fmla="*/ 3146 w 5547"/>
                  <a:gd name="T69" fmla="*/ 1375 h 2712"/>
                  <a:gd name="T70" fmla="*/ 3145 w 5547"/>
                  <a:gd name="T71" fmla="*/ 693 h 2712"/>
                  <a:gd name="T72" fmla="*/ 3192 w 5547"/>
                  <a:gd name="T73" fmla="*/ 647 h 2712"/>
                  <a:gd name="T74" fmla="*/ 3653 w 5547"/>
                  <a:gd name="T75" fmla="*/ 647 h 2712"/>
                  <a:gd name="T76" fmla="*/ 3696 w 5547"/>
                  <a:gd name="T77" fmla="*/ 689 h 2712"/>
                  <a:gd name="T78" fmla="*/ 3695 w 5547"/>
                  <a:gd name="T79" fmla="*/ 2062 h 2712"/>
                  <a:gd name="T80" fmla="*/ 4980 w 5547"/>
                  <a:gd name="T81" fmla="*/ 2060 h 2712"/>
                  <a:gd name="T82" fmla="*/ 4940 w 5547"/>
                  <a:gd name="T83" fmla="*/ 2101 h 2712"/>
                  <a:gd name="T84" fmla="*/ 4471 w 5547"/>
                  <a:gd name="T85" fmla="*/ 2101 h 2712"/>
                  <a:gd name="T86" fmla="*/ 4429 w 5547"/>
                  <a:gd name="T87" fmla="*/ 2058 h 2712"/>
                  <a:gd name="T88" fmla="*/ 4430 w 5547"/>
                  <a:gd name="T89" fmla="*/ 1372 h 2712"/>
                  <a:gd name="T90" fmla="*/ 4429 w 5547"/>
                  <a:gd name="T91" fmla="*/ 694 h 2712"/>
                  <a:gd name="T92" fmla="*/ 4475 w 5547"/>
                  <a:gd name="T93" fmla="*/ 647 h 2712"/>
                  <a:gd name="T94" fmla="*/ 4936 w 5547"/>
                  <a:gd name="T95" fmla="*/ 647 h 2712"/>
                  <a:gd name="T96" fmla="*/ 4980 w 5547"/>
                  <a:gd name="T97" fmla="*/ 688 h 2712"/>
                  <a:gd name="T98" fmla="*/ 4980 w 5547"/>
                  <a:gd name="T99" fmla="*/ 206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47" h="2712">
                    <a:moveTo>
                      <a:pt x="5547" y="53"/>
                    </a:moveTo>
                    <a:cubicBezTo>
                      <a:pt x="5547" y="10"/>
                      <a:pt x="5535" y="0"/>
                      <a:pt x="5493" y="0"/>
                    </a:cubicBezTo>
                    <a:cubicBezTo>
                      <a:pt x="3680" y="1"/>
                      <a:pt x="1867" y="1"/>
                      <a:pt x="55" y="0"/>
                    </a:cubicBezTo>
                    <a:cubicBezTo>
                      <a:pt x="13" y="0"/>
                      <a:pt x="0" y="10"/>
                      <a:pt x="0" y="53"/>
                    </a:cubicBezTo>
                    <a:cubicBezTo>
                      <a:pt x="2" y="921"/>
                      <a:pt x="2" y="1789"/>
                      <a:pt x="0" y="2657"/>
                    </a:cubicBezTo>
                    <a:cubicBezTo>
                      <a:pt x="0" y="2703"/>
                      <a:pt x="13" y="2712"/>
                      <a:pt x="57" y="2712"/>
                    </a:cubicBezTo>
                    <a:cubicBezTo>
                      <a:pt x="962" y="2711"/>
                      <a:pt x="1867" y="2711"/>
                      <a:pt x="2771" y="2711"/>
                    </a:cubicBezTo>
                    <a:cubicBezTo>
                      <a:pt x="3679" y="2711"/>
                      <a:pt x="4587" y="2711"/>
                      <a:pt x="5495" y="2712"/>
                    </a:cubicBezTo>
                    <a:cubicBezTo>
                      <a:pt x="5534" y="2712"/>
                      <a:pt x="5547" y="2703"/>
                      <a:pt x="5547" y="2662"/>
                    </a:cubicBezTo>
                    <a:cubicBezTo>
                      <a:pt x="5546" y="1792"/>
                      <a:pt x="5546" y="923"/>
                      <a:pt x="5547" y="53"/>
                    </a:cubicBezTo>
                    <a:close/>
                    <a:moveTo>
                      <a:pt x="1076" y="2075"/>
                    </a:moveTo>
                    <a:cubicBezTo>
                      <a:pt x="922" y="2073"/>
                      <a:pt x="766" y="2073"/>
                      <a:pt x="612" y="2075"/>
                    </a:cubicBezTo>
                    <a:cubicBezTo>
                      <a:pt x="575" y="2075"/>
                      <a:pt x="567" y="2063"/>
                      <a:pt x="568" y="2029"/>
                    </a:cubicBezTo>
                    <a:cubicBezTo>
                      <a:pt x="569" y="1801"/>
                      <a:pt x="568" y="1572"/>
                      <a:pt x="568" y="1343"/>
                    </a:cubicBezTo>
                    <a:cubicBezTo>
                      <a:pt x="568" y="1117"/>
                      <a:pt x="569" y="891"/>
                      <a:pt x="568" y="666"/>
                    </a:cubicBezTo>
                    <a:cubicBezTo>
                      <a:pt x="567" y="632"/>
                      <a:pt x="575" y="620"/>
                      <a:pt x="612" y="620"/>
                    </a:cubicBezTo>
                    <a:cubicBezTo>
                      <a:pt x="766" y="622"/>
                      <a:pt x="922" y="622"/>
                      <a:pt x="1076" y="620"/>
                    </a:cubicBezTo>
                    <a:cubicBezTo>
                      <a:pt x="1110" y="620"/>
                      <a:pt x="1118" y="631"/>
                      <a:pt x="1118" y="663"/>
                    </a:cubicBezTo>
                    <a:cubicBezTo>
                      <a:pt x="1117" y="1119"/>
                      <a:pt x="1117" y="1576"/>
                      <a:pt x="1118" y="2032"/>
                    </a:cubicBezTo>
                    <a:cubicBezTo>
                      <a:pt x="1118" y="2064"/>
                      <a:pt x="1110" y="2075"/>
                      <a:pt x="1076" y="2075"/>
                    </a:cubicBezTo>
                    <a:close/>
                    <a:moveTo>
                      <a:pt x="2368" y="2101"/>
                    </a:moveTo>
                    <a:cubicBezTo>
                      <a:pt x="2210" y="2100"/>
                      <a:pt x="2052" y="2099"/>
                      <a:pt x="1894" y="2101"/>
                    </a:cubicBezTo>
                    <a:cubicBezTo>
                      <a:pt x="1861" y="2101"/>
                      <a:pt x="1852" y="2092"/>
                      <a:pt x="1852" y="2059"/>
                    </a:cubicBezTo>
                    <a:cubicBezTo>
                      <a:pt x="1853" y="1830"/>
                      <a:pt x="1853" y="1601"/>
                      <a:pt x="1853" y="1373"/>
                    </a:cubicBezTo>
                    <a:cubicBezTo>
                      <a:pt x="1853" y="1147"/>
                      <a:pt x="1853" y="921"/>
                      <a:pt x="1852" y="695"/>
                    </a:cubicBezTo>
                    <a:cubicBezTo>
                      <a:pt x="1852" y="660"/>
                      <a:pt x="1859" y="646"/>
                      <a:pt x="1897" y="647"/>
                    </a:cubicBezTo>
                    <a:cubicBezTo>
                      <a:pt x="2055" y="649"/>
                      <a:pt x="2213" y="649"/>
                      <a:pt x="2371" y="647"/>
                    </a:cubicBezTo>
                    <a:cubicBezTo>
                      <a:pt x="2402" y="647"/>
                      <a:pt x="2411" y="656"/>
                      <a:pt x="2411" y="687"/>
                    </a:cubicBezTo>
                    <a:cubicBezTo>
                      <a:pt x="2410" y="1145"/>
                      <a:pt x="2410" y="1602"/>
                      <a:pt x="2411" y="2060"/>
                    </a:cubicBezTo>
                    <a:cubicBezTo>
                      <a:pt x="2411" y="2094"/>
                      <a:pt x="2400" y="2101"/>
                      <a:pt x="2368" y="2101"/>
                    </a:cubicBezTo>
                    <a:close/>
                    <a:moveTo>
                      <a:pt x="3695" y="2062"/>
                    </a:moveTo>
                    <a:cubicBezTo>
                      <a:pt x="3696" y="2093"/>
                      <a:pt x="3685" y="2101"/>
                      <a:pt x="3655" y="2101"/>
                    </a:cubicBezTo>
                    <a:cubicBezTo>
                      <a:pt x="3498" y="2100"/>
                      <a:pt x="3342" y="2099"/>
                      <a:pt x="3186" y="2101"/>
                    </a:cubicBezTo>
                    <a:cubicBezTo>
                      <a:pt x="3150" y="2102"/>
                      <a:pt x="3145" y="2088"/>
                      <a:pt x="3145" y="2057"/>
                    </a:cubicBezTo>
                    <a:cubicBezTo>
                      <a:pt x="3146" y="1830"/>
                      <a:pt x="3146" y="1603"/>
                      <a:pt x="3146" y="1375"/>
                    </a:cubicBezTo>
                    <a:cubicBezTo>
                      <a:pt x="3146" y="1148"/>
                      <a:pt x="3147" y="921"/>
                      <a:pt x="3145" y="693"/>
                    </a:cubicBezTo>
                    <a:cubicBezTo>
                      <a:pt x="3145" y="656"/>
                      <a:pt x="3156" y="647"/>
                      <a:pt x="3192" y="647"/>
                    </a:cubicBezTo>
                    <a:cubicBezTo>
                      <a:pt x="3346" y="649"/>
                      <a:pt x="3499" y="649"/>
                      <a:pt x="3653" y="647"/>
                    </a:cubicBezTo>
                    <a:cubicBezTo>
                      <a:pt x="3685" y="647"/>
                      <a:pt x="3696" y="655"/>
                      <a:pt x="3696" y="689"/>
                    </a:cubicBezTo>
                    <a:cubicBezTo>
                      <a:pt x="3694" y="1146"/>
                      <a:pt x="3695" y="1604"/>
                      <a:pt x="3695" y="2062"/>
                    </a:cubicBezTo>
                    <a:close/>
                    <a:moveTo>
                      <a:pt x="4980" y="2060"/>
                    </a:moveTo>
                    <a:cubicBezTo>
                      <a:pt x="4980" y="2091"/>
                      <a:pt x="4972" y="2101"/>
                      <a:pt x="4940" y="2101"/>
                    </a:cubicBezTo>
                    <a:cubicBezTo>
                      <a:pt x="4784" y="2100"/>
                      <a:pt x="4627" y="2099"/>
                      <a:pt x="4471" y="2101"/>
                    </a:cubicBezTo>
                    <a:cubicBezTo>
                      <a:pt x="4437" y="2102"/>
                      <a:pt x="4429" y="2091"/>
                      <a:pt x="4429" y="2058"/>
                    </a:cubicBezTo>
                    <a:cubicBezTo>
                      <a:pt x="4431" y="1829"/>
                      <a:pt x="4430" y="1601"/>
                      <a:pt x="4430" y="1372"/>
                    </a:cubicBezTo>
                    <a:cubicBezTo>
                      <a:pt x="4430" y="1146"/>
                      <a:pt x="4431" y="920"/>
                      <a:pt x="4429" y="694"/>
                    </a:cubicBezTo>
                    <a:cubicBezTo>
                      <a:pt x="4429" y="658"/>
                      <a:pt x="4438" y="646"/>
                      <a:pt x="4475" y="647"/>
                    </a:cubicBezTo>
                    <a:cubicBezTo>
                      <a:pt x="4629" y="649"/>
                      <a:pt x="4782" y="649"/>
                      <a:pt x="4936" y="647"/>
                    </a:cubicBezTo>
                    <a:cubicBezTo>
                      <a:pt x="4967" y="647"/>
                      <a:pt x="4980" y="652"/>
                      <a:pt x="4980" y="688"/>
                    </a:cubicBezTo>
                    <a:cubicBezTo>
                      <a:pt x="4979" y="1145"/>
                      <a:pt x="4979" y="1603"/>
                      <a:pt x="4980" y="20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3F26CEEF-2B89-47B7-A938-788CEA3A6146}"/>
              </a:ext>
            </a:extLst>
          </p:cNvPr>
          <p:cNvGrpSpPr/>
          <p:nvPr/>
        </p:nvGrpSpPr>
        <p:grpSpPr>
          <a:xfrm>
            <a:off x="3003623" y="1364172"/>
            <a:ext cx="179422" cy="179422"/>
            <a:chOff x="12706350" y="1374082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B324865C-C24B-4F15-93AB-11ACCB8FD1B6}"/>
                </a:ext>
              </a:extLst>
            </p:cNvPr>
            <p:cNvSpPr/>
            <p:nvPr/>
          </p:nvSpPr>
          <p:spPr>
            <a:xfrm>
              <a:off x="12706350" y="1374082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78" name="Group 677">
              <a:extLst>
                <a:ext uri="{FF2B5EF4-FFF2-40B4-BE49-F238E27FC236}">
                  <a16:creationId xmlns:a16="http://schemas.microsoft.com/office/drawing/2014/main" id="{1406B4B7-4721-4859-B9FA-5E91C408569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761347" y="1409830"/>
              <a:ext cx="130413" cy="168911"/>
              <a:chOff x="8611" y="26"/>
              <a:chExt cx="271" cy="351"/>
            </a:xfrm>
            <a:grpFill/>
          </p:grpSpPr>
          <p:sp>
            <p:nvSpPr>
              <p:cNvPr id="679" name="Freeform 653">
                <a:extLst>
                  <a:ext uri="{FF2B5EF4-FFF2-40B4-BE49-F238E27FC236}">
                    <a16:creationId xmlns:a16="http://schemas.microsoft.com/office/drawing/2014/main" id="{5B636DB8-6D2F-49E5-96D4-9A4DA8120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1" y="171"/>
                <a:ext cx="271" cy="206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80" name="Freeform 654">
                <a:extLst>
                  <a:ext uri="{FF2B5EF4-FFF2-40B4-BE49-F238E27FC236}">
                    <a16:creationId xmlns:a16="http://schemas.microsoft.com/office/drawing/2014/main" id="{9D72E0BA-D3DF-462B-9766-ADB549644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8" y="26"/>
                <a:ext cx="162" cy="162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81" name="Group 680">
            <a:extLst>
              <a:ext uri="{FF2B5EF4-FFF2-40B4-BE49-F238E27FC236}">
                <a16:creationId xmlns:a16="http://schemas.microsoft.com/office/drawing/2014/main" id="{2A245618-44C1-4091-9421-EC9B77E45AC3}"/>
              </a:ext>
            </a:extLst>
          </p:cNvPr>
          <p:cNvGrpSpPr/>
          <p:nvPr/>
        </p:nvGrpSpPr>
        <p:grpSpPr>
          <a:xfrm>
            <a:off x="5045991" y="2202818"/>
            <a:ext cx="721194" cy="520191"/>
            <a:chOff x="6346984" y="2484152"/>
            <a:chExt cx="1001535" cy="722396"/>
          </a:xfrm>
          <a:solidFill>
            <a:sysClr val="windowText" lastClr="000000">
              <a:lumMod val="65000"/>
              <a:lumOff val="35000"/>
            </a:sysClr>
          </a:solidFill>
        </p:grpSpPr>
        <p:grpSp>
          <p:nvGrpSpPr>
            <p:cNvPr id="682" name="Group 681">
              <a:extLst>
                <a:ext uri="{FF2B5EF4-FFF2-40B4-BE49-F238E27FC236}">
                  <a16:creationId xmlns:a16="http://schemas.microsoft.com/office/drawing/2014/main" id="{75BB03B4-0560-4AB7-8F4A-B44D29369E51}"/>
                </a:ext>
              </a:extLst>
            </p:cNvPr>
            <p:cNvGrpSpPr/>
            <p:nvPr/>
          </p:nvGrpSpPr>
          <p:grpSpPr>
            <a:xfrm>
              <a:off x="6430009" y="2577299"/>
              <a:ext cx="826115" cy="532982"/>
              <a:chOff x="6377693" y="2464594"/>
              <a:chExt cx="826115" cy="521501"/>
            </a:xfrm>
            <a:grpFill/>
          </p:grpSpPr>
          <p:grpSp>
            <p:nvGrpSpPr>
              <p:cNvPr id="846" name="Group 845">
                <a:extLst>
                  <a:ext uri="{FF2B5EF4-FFF2-40B4-BE49-F238E27FC236}">
                    <a16:creationId xmlns:a16="http://schemas.microsoft.com/office/drawing/2014/main" id="{1D8A3B1A-D902-4BF5-A882-909F89822C99}"/>
                  </a:ext>
                </a:extLst>
              </p:cNvPr>
              <p:cNvGrpSpPr/>
              <p:nvPr/>
            </p:nvGrpSpPr>
            <p:grpSpPr>
              <a:xfrm>
                <a:off x="6384131" y="2464594"/>
                <a:ext cx="816769" cy="521494"/>
                <a:chOff x="6384131" y="2464594"/>
                <a:chExt cx="816769" cy="521494"/>
              </a:xfrm>
              <a:grpFill/>
            </p:grpSpPr>
            <p:cxnSp>
              <p:nvCxnSpPr>
                <p:cNvPr id="855" name="Straight Connector 854">
                  <a:extLst>
                    <a:ext uri="{FF2B5EF4-FFF2-40B4-BE49-F238E27FC236}">
                      <a16:creationId xmlns:a16="http://schemas.microsoft.com/office/drawing/2014/main" id="{76F54BFB-3756-4E88-BA56-CDB0683010A5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276225" cy="521494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8" name="Straight Connector 857">
                  <a:extLst>
                    <a:ext uri="{FF2B5EF4-FFF2-40B4-BE49-F238E27FC236}">
                      <a16:creationId xmlns:a16="http://schemas.microsoft.com/office/drawing/2014/main" id="{DBDFD163-535D-4C50-A6AF-298127713BEC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812007" cy="511969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9" name="Straight Connector 858">
                  <a:extLst>
                    <a:ext uri="{FF2B5EF4-FFF2-40B4-BE49-F238E27FC236}">
                      <a16:creationId xmlns:a16="http://schemas.microsoft.com/office/drawing/2014/main" id="{0B1F0391-4992-4FC0-BA96-56F309BFB7A3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816769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60" name="Straight Connector 859">
                  <a:extLst>
                    <a:ext uri="{FF2B5EF4-FFF2-40B4-BE49-F238E27FC236}">
                      <a16:creationId xmlns:a16="http://schemas.microsoft.com/office/drawing/2014/main" id="{600E62DB-2018-40DA-AA17-E6A4194D8482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2382" cy="497681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61" name="Straight Connector 860">
                  <a:extLst>
                    <a:ext uri="{FF2B5EF4-FFF2-40B4-BE49-F238E27FC236}">
                      <a16:creationId xmlns:a16="http://schemas.microsoft.com/office/drawing/2014/main" id="{C06B5547-B244-4A91-9F81-34DF50B2BD30}"/>
                    </a:ext>
                  </a:extLst>
                </p:cNvPr>
                <p:cNvCxnSpPr/>
                <p:nvPr/>
              </p:nvCxnSpPr>
              <p:spPr>
                <a:xfrm>
                  <a:off x="6660355" y="2464594"/>
                  <a:ext cx="273845" cy="507929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62" name="Straight Connector 861">
                  <a:extLst>
                    <a:ext uri="{FF2B5EF4-FFF2-40B4-BE49-F238E27FC236}">
                      <a16:creationId xmlns:a16="http://schemas.microsoft.com/office/drawing/2014/main" id="{1B6F0EC2-90D2-4FD7-8E9F-360927E008BC}"/>
                    </a:ext>
                  </a:extLst>
                </p:cNvPr>
                <p:cNvCxnSpPr/>
                <p:nvPr/>
              </p:nvCxnSpPr>
              <p:spPr>
                <a:xfrm flipH="1">
                  <a:off x="6657975" y="2464594"/>
                  <a:ext cx="269080" cy="517248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63" name="Straight Connector 862">
                  <a:extLst>
                    <a:ext uri="{FF2B5EF4-FFF2-40B4-BE49-F238E27FC236}">
                      <a16:creationId xmlns:a16="http://schemas.microsoft.com/office/drawing/2014/main" id="{D1DAB9B7-4861-4E4E-8883-4C4A8732198E}"/>
                    </a:ext>
                  </a:extLst>
                </p:cNvPr>
                <p:cNvCxnSpPr/>
                <p:nvPr/>
              </p:nvCxnSpPr>
              <p:spPr>
                <a:xfrm flipV="1">
                  <a:off x="6384131" y="2464594"/>
                  <a:ext cx="276225" cy="521494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847" name="Group 846">
                <a:extLst>
                  <a:ext uri="{FF2B5EF4-FFF2-40B4-BE49-F238E27FC236}">
                    <a16:creationId xmlns:a16="http://schemas.microsoft.com/office/drawing/2014/main" id="{03EB851C-619B-45A5-A872-AC9FCCD3AC28}"/>
                  </a:ext>
                </a:extLst>
              </p:cNvPr>
              <p:cNvGrpSpPr/>
              <p:nvPr/>
            </p:nvGrpSpPr>
            <p:grpSpPr>
              <a:xfrm flipH="1">
                <a:off x="6391801" y="2464596"/>
                <a:ext cx="812007" cy="521494"/>
                <a:chOff x="6384131" y="2464594"/>
                <a:chExt cx="812007" cy="521494"/>
              </a:xfrm>
              <a:grpFill/>
            </p:grpSpPr>
            <p:cxnSp>
              <p:nvCxnSpPr>
                <p:cNvPr id="851" name="Straight Connector 850">
                  <a:extLst>
                    <a:ext uri="{FF2B5EF4-FFF2-40B4-BE49-F238E27FC236}">
                      <a16:creationId xmlns:a16="http://schemas.microsoft.com/office/drawing/2014/main" id="{BB655E98-9E05-4027-9A91-C5186EB8750B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276225" cy="521494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2" name="Straight Connector 851">
                  <a:extLst>
                    <a:ext uri="{FF2B5EF4-FFF2-40B4-BE49-F238E27FC236}">
                      <a16:creationId xmlns:a16="http://schemas.microsoft.com/office/drawing/2014/main" id="{A5DB24C7-8D32-40EB-AB92-B928EC8D9321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812007" cy="511969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3" name="Straight Connector 852">
                  <a:extLst>
                    <a:ext uri="{FF2B5EF4-FFF2-40B4-BE49-F238E27FC236}">
                      <a16:creationId xmlns:a16="http://schemas.microsoft.com/office/drawing/2014/main" id="{5323AD82-F9FF-43B6-A907-879392E54C48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2382" cy="497681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4" name="Straight Connector 853">
                  <a:extLst>
                    <a:ext uri="{FF2B5EF4-FFF2-40B4-BE49-F238E27FC236}">
                      <a16:creationId xmlns:a16="http://schemas.microsoft.com/office/drawing/2014/main" id="{0702AFEC-C5DF-4E62-9446-E79F772F395F}"/>
                    </a:ext>
                  </a:extLst>
                </p:cNvPr>
                <p:cNvCxnSpPr/>
                <p:nvPr/>
              </p:nvCxnSpPr>
              <p:spPr>
                <a:xfrm flipV="1">
                  <a:off x="6384131" y="2464594"/>
                  <a:ext cx="276225" cy="521494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848" name="Group 847">
                <a:extLst>
                  <a:ext uri="{FF2B5EF4-FFF2-40B4-BE49-F238E27FC236}">
                    <a16:creationId xmlns:a16="http://schemas.microsoft.com/office/drawing/2014/main" id="{1DF9918C-6B92-4A41-AD68-E33CFC7A91D9}"/>
                  </a:ext>
                </a:extLst>
              </p:cNvPr>
              <p:cNvGrpSpPr/>
              <p:nvPr/>
            </p:nvGrpSpPr>
            <p:grpSpPr>
              <a:xfrm flipV="1">
                <a:off x="6377693" y="2726539"/>
                <a:ext cx="816769" cy="259556"/>
                <a:chOff x="6384131" y="2464594"/>
                <a:chExt cx="816769" cy="259556"/>
              </a:xfrm>
              <a:grpFill/>
            </p:grpSpPr>
            <p:cxnSp>
              <p:nvCxnSpPr>
                <p:cNvPr id="849" name="Straight Connector 848">
                  <a:extLst>
                    <a:ext uri="{FF2B5EF4-FFF2-40B4-BE49-F238E27FC236}">
                      <a16:creationId xmlns:a16="http://schemas.microsoft.com/office/drawing/2014/main" id="{8A0B6E86-3FAF-49F0-AD9E-09F0084A0F86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816769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0" name="Straight Connector 849">
                  <a:extLst>
                    <a:ext uri="{FF2B5EF4-FFF2-40B4-BE49-F238E27FC236}">
                      <a16:creationId xmlns:a16="http://schemas.microsoft.com/office/drawing/2014/main" id="{BBB0A910-C050-4AA0-A94C-25DD8BE3C32F}"/>
                    </a:ext>
                  </a:extLst>
                </p:cNvPr>
                <p:cNvCxnSpPr/>
                <p:nvPr/>
              </p:nvCxnSpPr>
              <p:spPr>
                <a:xfrm>
                  <a:off x="6384131" y="2724150"/>
                  <a:ext cx="816769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</p:grpSp>
        </p:grpSp>
        <p:grpSp>
          <p:nvGrpSpPr>
            <p:cNvPr id="683" name="Group 682">
              <a:extLst>
                <a:ext uri="{FF2B5EF4-FFF2-40B4-BE49-F238E27FC236}">
                  <a16:creationId xmlns:a16="http://schemas.microsoft.com/office/drawing/2014/main" id="{C5411F99-EF0A-4354-A77E-C1DF518935F6}"/>
                </a:ext>
              </a:extLst>
            </p:cNvPr>
            <p:cNvGrpSpPr/>
            <p:nvPr/>
          </p:nvGrpSpPr>
          <p:grpSpPr>
            <a:xfrm>
              <a:off x="6346984" y="2484152"/>
              <a:ext cx="1001535" cy="722396"/>
              <a:chOff x="16094074" y="2367809"/>
              <a:chExt cx="966320" cy="697000"/>
            </a:xfrm>
            <a:grpFill/>
          </p:grpSpPr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66617391-A602-4D54-B692-C808D9815DB6}"/>
                  </a:ext>
                </a:extLst>
              </p:cNvPr>
              <p:cNvGrpSpPr/>
              <p:nvPr/>
            </p:nvGrpSpPr>
            <p:grpSpPr>
              <a:xfrm>
                <a:off x="16355280" y="2882107"/>
                <a:ext cx="182702" cy="182702"/>
                <a:chOff x="16349055" y="2936281"/>
                <a:chExt cx="182702" cy="182702"/>
              </a:xfrm>
              <a:grpFill/>
            </p:grpSpPr>
            <p:sp>
              <p:nvSpPr>
                <p:cNvPr id="822" name="Oval 821">
                  <a:extLst>
                    <a:ext uri="{FF2B5EF4-FFF2-40B4-BE49-F238E27FC236}">
                      <a16:creationId xmlns:a16="http://schemas.microsoft.com/office/drawing/2014/main" id="{192AD08B-76D4-44D0-8B74-BE3A18B2CA0A}"/>
                    </a:ext>
                  </a:extLst>
                </p:cNvPr>
                <p:cNvSpPr/>
                <p:nvPr/>
              </p:nvSpPr>
              <p:spPr>
                <a:xfrm>
                  <a:off x="16349055" y="2936281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823" name="Group 822">
                  <a:extLst>
                    <a:ext uri="{FF2B5EF4-FFF2-40B4-BE49-F238E27FC236}">
                      <a16:creationId xmlns:a16="http://schemas.microsoft.com/office/drawing/2014/main" id="{4BF97700-6722-4E93-AA35-95A6C676E557}"/>
                    </a:ext>
                  </a:extLst>
                </p:cNvPr>
                <p:cNvGrpSpPr/>
                <p:nvPr/>
              </p:nvGrpSpPr>
              <p:grpSpPr>
                <a:xfrm>
                  <a:off x="16385510" y="2971486"/>
                  <a:ext cx="108583" cy="103847"/>
                  <a:chOff x="13144500" y="-407988"/>
                  <a:chExt cx="582613" cy="557213"/>
                </a:xfrm>
                <a:grpFill/>
              </p:grpSpPr>
              <p:sp>
                <p:nvSpPr>
                  <p:cNvPr id="824" name="Freeform 716">
                    <a:extLst>
                      <a:ext uri="{FF2B5EF4-FFF2-40B4-BE49-F238E27FC236}">
                        <a16:creationId xmlns:a16="http://schemas.microsoft.com/office/drawing/2014/main" id="{9B7E1D72-98FA-4A16-9EE3-050BB32F53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144500" y="-358775"/>
                    <a:ext cx="581025" cy="90488"/>
                  </a:xfrm>
                  <a:custGeom>
                    <a:avLst/>
                    <a:gdLst>
                      <a:gd name="T0" fmla="*/ 1132 w 2265"/>
                      <a:gd name="T1" fmla="*/ 349 h 350"/>
                      <a:gd name="T2" fmla="*/ 27 w 2265"/>
                      <a:gd name="T3" fmla="*/ 349 h 350"/>
                      <a:gd name="T4" fmla="*/ 0 w 2265"/>
                      <a:gd name="T5" fmla="*/ 324 h 350"/>
                      <a:gd name="T6" fmla="*/ 0 w 2265"/>
                      <a:gd name="T7" fmla="*/ 58 h 350"/>
                      <a:gd name="T8" fmla="*/ 57 w 2265"/>
                      <a:gd name="T9" fmla="*/ 1 h 350"/>
                      <a:gd name="T10" fmla="*/ 329 w 2265"/>
                      <a:gd name="T11" fmla="*/ 1 h 350"/>
                      <a:gd name="T12" fmla="*/ 350 w 2265"/>
                      <a:gd name="T13" fmla="*/ 22 h 350"/>
                      <a:gd name="T14" fmla="*/ 353 w 2265"/>
                      <a:gd name="T15" fmla="*/ 140 h 350"/>
                      <a:gd name="T16" fmla="*/ 521 w 2265"/>
                      <a:gd name="T17" fmla="*/ 197 h 350"/>
                      <a:gd name="T18" fmla="*/ 557 w 2265"/>
                      <a:gd name="T19" fmla="*/ 124 h 350"/>
                      <a:gd name="T20" fmla="*/ 557 w 2265"/>
                      <a:gd name="T21" fmla="*/ 24 h 350"/>
                      <a:gd name="T22" fmla="*/ 580 w 2265"/>
                      <a:gd name="T23" fmla="*/ 1 h 350"/>
                      <a:gd name="T24" fmla="*/ 1076 w 2265"/>
                      <a:gd name="T25" fmla="*/ 1 h 350"/>
                      <a:gd name="T26" fmla="*/ 1706 w 2265"/>
                      <a:gd name="T27" fmla="*/ 1 h 350"/>
                      <a:gd name="T28" fmla="*/ 1729 w 2265"/>
                      <a:gd name="T29" fmla="*/ 24 h 350"/>
                      <a:gd name="T30" fmla="*/ 1729 w 2265"/>
                      <a:gd name="T31" fmla="*/ 118 h 350"/>
                      <a:gd name="T32" fmla="*/ 1816 w 2265"/>
                      <a:gd name="T33" fmla="*/ 221 h 350"/>
                      <a:gd name="T34" fmla="*/ 1933 w 2265"/>
                      <a:gd name="T35" fmla="*/ 134 h 350"/>
                      <a:gd name="T36" fmla="*/ 1936 w 2265"/>
                      <a:gd name="T37" fmla="*/ 21 h 350"/>
                      <a:gd name="T38" fmla="*/ 1956 w 2265"/>
                      <a:gd name="T39" fmla="*/ 1 h 350"/>
                      <a:gd name="T40" fmla="*/ 2210 w 2265"/>
                      <a:gd name="T41" fmla="*/ 1 h 350"/>
                      <a:gd name="T42" fmla="*/ 2265 w 2265"/>
                      <a:gd name="T43" fmla="*/ 55 h 350"/>
                      <a:gd name="T44" fmla="*/ 2265 w 2265"/>
                      <a:gd name="T45" fmla="*/ 335 h 350"/>
                      <a:gd name="T46" fmla="*/ 2250 w 2265"/>
                      <a:gd name="T47" fmla="*/ 349 h 350"/>
                      <a:gd name="T48" fmla="*/ 2234 w 2265"/>
                      <a:gd name="T49" fmla="*/ 349 h 350"/>
                      <a:gd name="T50" fmla="*/ 1132 w 2265"/>
                      <a:gd name="T51" fmla="*/ 349 h 3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2265" h="350">
                        <a:moveTo>
                          <a:pt x="1132" y="349"/>
                        </a:moveTo>
                        <a:cubicBezTo>
                          <a:pt x="764" y="349"/>
                          <a:pt x="395" y="349"/>
                          <a:pt x="27" y="349"/>
                        </a:cubicBezTo>
                        <a:cubicBezTo>
                          <a:pt x="0" y="349"/>
                          <a:pt x="0" y="349"/>
                          <a:pt x="0" y="324"/>
                        </a:cubicBezTo>
                        <a:cubicBezTo>
                          <a:pt x="0" y="235"/>
                          <a:pt x="0" y="146"/>
                          <a:pt x="0" y="58"/>
                        </a:cubicBezTo>
                        <a:cubicBezTo>
                          <a:pt x="0" y="20"/>
                          <a:pt x="20" y="1"/>
                          <a:pt x="57" y="1"/>
                        </a:cubicBezTo>
                        <a:cubicBezTo>
                          <a:pt x="148" y="1"/>
                          <a:pt x="238" y="1"/>
                          <a:pt x="329" y="1"/>
                        </a:cubicBezTo>
                        <a:cubicBezTo>
                          <a:pt x="346" y="0"/>
                          <a:pt x="350" y="6"/>
                          <a:pt x="350" y="22"/>
                        </a:cubicBezTo>
                        <a:cubicBezTo>
                          <a:pt x="350" y="61"/>
                          <a:pt x="344" y="101"/>
                          <a:pt x="353" y="140"/>
                        </a:cubicBezTo>
                        <a:cubicBezTo>
                          <a:pt x="372" y="218"/>
                          <a:pt x="459" y="248"/>
                          <a:pt x="521" y="197"/>
                        </a:cubicBezTo>
                        <a:cubicBezTo>
                          <a:pt x="543" y="178"/>
                          <a:pt x="556" y="153"/>
                          <a:pt x="557" y="124"/>
                        </a:cubicBezTo>
                        <a:cubicBezTo>
                          <a:pt x="558" y="91"/>
                          <a:pt x="558" y="57"/>
                          <a:pt x="557" y="24"/>
                        </a:cubicBezTo>
                        <a:cubicBezTo>
                          <a:pt x="556" y="6"/>
                          <a:pt x="561" y="0"/>
                          <a:pt x="580" y="1"/>
                        </a:cubicBezTo>
                        <a:cubicBezTo>
                          <a:pt x="745" y="1"/>
                          <a:pt x="910" y="1"/>
                          <a:pt x="1076" y="1"/>
                        </a:cubicBezTo>
                        <a:cubicBezTo>
                          <a:pt x="1286" y="1"/>
                          <a:pt x="1496" y="1"/>
                          <a:pt x="1706" y="1"/>
                        </a:cubicBezTo>
                        <a:cubicBezTo>
                          <a:pt x="1724" y="1"/>
                          <a:pt x="1730" y="5"/>
                          <a:pt x="1729" y="24"/>
                        </a:cubicBezTo>
                        <a:cubicBezTo>
                          <a:pt x="1727" y="55"/>
                          <a:pt x="1729" y="86"/>
                          <a:pt x="1729" y="118"/>
                        </a:cubicBezTo>
                        <a:cubicBezTo>
                          <a:pt x="1729" y="170"/>
                          <a:pt x="1768" y="217"/>
                          <a:pt x="1816" y="221"/>
                        </a:cubicBezTo>
                        <a:cubicBezTo>
                          <a:pt x="1876" y="227"/>
                          <a:pt x="1923" y="192"/>
                          <a:pt x="1933" y="134"/>
                        </a:cubicBezTo>
                        <a:cubicBezTo>
                          <a:pt x="1940" y="97"/>
                          <a:pt x="1936" y="59"/>
                          <a:pt x="1936" y="21"/>
                        </a:cubicBezTo>
                        <a:cubicBezTo>
                          <a:pt x="1936" y="5"/>
                          <a:pt x="1941" y="1"/>
                          <a:pt x="1956" y="1"/>
                        </a:cubicBezTo>
                        <a:cubicBezTo>
                          <a:pt x="2041" y="1"/>
                          <a:pt x="2126" y="1"/>
                          <a:pt x="2210" y="1"/>
                        </a:cubicBezTo>
                        <a:cubicBezTo>
                          <a:pt x="2243" y="1"/>
                          <a:pt x="2265" y="22"/>
                          <a:pt x="2265" y="55"/>
                        </a:cubicBezTo>
                        <a:cubicBezTo>
                          <a:pt x="2265" y="148"/>
                          <a:pt x="2265" y="241"/>
                          <a:pt x="2265" y="335"/>
                        </a:cubicBezTo>
                        <a:cubicBezTo>
                          <a:pt x="2265" y="346"/>
                          <a:pt x="2261" y="350"/>
                          <a:pt x="2250" y="349"/>
                        </a:cubicBezTo>
                        <a:cubicBezTo>
                          <a:pt x="2245" y="349"/>
                          <a:pt x="2239" y="349"/>
                          <a:pt x="2234" y="349"/>
                        </a:cubicBezTo>
                        <a:cubicBezTo>
                          <a:pt x="1867" y="349"/>
                          <a:pt x="1499" y="349"/>
                          <a:pt x="1132" y="34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825" name="Freeform 717">
                    <a:extLst>
                      <a:ext uri="{FF2B5EF4-FFF2-40B4-BE49-F238E27FC236}">
                        <a16:creationId xmlns:a16="http://schemas.microsoft.com/office/drawing/2014/main" id="{8B382477-DA76-4B1C-9AE0-871F8A55F9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01700" y="-407988"/>
                    <a:ext cx="25400" cy="92075"/>
                  </a:xfrm>
                  <a:custGeom>
                    <a:avLst/>
                    <a:gdLst>
                      <a:gd name="T0" fmla="*/ 101 w 101"/>
                      <a:gd name="T1" fmla="*/ 181 h 357"/>
                      <a:gd name="T2" fmla="*/ 101 w 101"/>
                      <a:gd name="T3" fmla="*/ 303 h 357"/>
                      <a:gd name="T4" fmla="*/ 50 w 101"/>
                      <a:gd name="T5" fmla="*/ 357 h 357"/>
                      <a:gd name="T6" fmla="*/ 0 w 101"/>
                      <a:gd name="T7" fmla="*/ 302 h 357"/>
                      <a:gd name="T8" fmla="*/ 0 w 101"/>
                      <a:gd name="T9" fmla="*/ 56 h 357"/>
                      <a:gd name="T10" fmla="*/ 50 w 101"/>
                      <a:gd name="T11" fmla="*/ 0 h 357"/>
                      <a:gd name="T12" fmla="*/ 101 w 101"/>
                      <a:gd name="T13" fmla="*/ 55 h 357"/>
                      <a:gd name="T14" fmla="*/ 101 w 101"/>
                      <a:gd name="T15" fmla="*/ 181 h 3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357">
                        <a:moveTo>
                          <a:pt x="101" y="181"/>
                        </a:moveTo>
                        <a:cubicBezTo>
                          <a:pt x="101" y="221"/>
                          <a:pt x="101" y="262"/>
                          <a:pt x="101" y="303"/>
                        </a:cubicBezTo>
                        <a:cubicBezTo>
                          <a:pt x="100" y="336"/>
                          <a:pt x="81" y="357"/>
                          <a:pt x="50" y="357"/>
                        </a:cubicBezTo>
                        <a:cubicBezTo>
                          <a:pt x="20" y="357"/>
                          <a:pt x="0" y="335"/>
                          <a:pt x="0" y="302"/>
                        </a:cubicBezTo>
                        <a:cubicBezTo>
                          <a:pt x="0" y="220"/>
                          <a:pt x="0" y="138"/>
                          <a:pt x="0" y="56"/>
                        </a:cubicBezTo>
                        <a:cubicBezTo>
                          <a:pt x="0" y="24"/>
                          <a:pt x="21" y="0"/>
                          <a:pt x="50" y="0"/>
                        </a:cubicBezTo>
                        <a:cubicBezTo>
                          <a:pt x="78" y="0"/>
                          <a:pt x="100" y="23"/>
                          <a:pt x="101" y="55"/>
                        </a:cubicBezTo>
                        <a:cubicBezTo>
                          <a:pt x="101" y="97"/>
                          <a:pt x="101" y="139"/>
                          <a:pt x="101" y="1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844" name="Freeform 718">
                    <a:extLst>
                      <a:ext uri="{FF2B5EF4-FFF2-40B4-BE49-F238E27FC236}">
                        <a16:creationId xmlns:a16="http://schemas.microsoft.com/office/drawing/2014/main" id="{B3CF2BC3-610A-47AE-89E9-7ECDD777C7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247688" y="-400050"/>
                    <a:ext cx="26988" cy="84138"/>
                  </a:xfrm>
                  <a:custGeom>
                    <a:avLst/>
                    <a:gdLst>
                      <a:gd name="T0" fmla="*/ 0 w 101"/>
                      <a:gd name="T1" fmla="*/ 164 h 325"/>
                      <a:gd name="T2" fmla="*/ 0 w 101"/>
                      <a:gd name="T3" fmla="*/ 56 h 325"/>
                      <a:gd name="T4" fmla="*/ 51 w 101"/>
                      <a:gd name="T5" fmla="*/ 1 h 325"/>
                      <a:gd name="T6" fmla="*/ 101 w 101"/>
                      <a:gd name="T7" fmla="*/ 56 h 325"/>
                      <a:gd name="T8" fmla="*/ 101 w 101"/>
                      <a:gd name="T9" fmla="*/ 272 h 325"/>
                      <a:gd name="T10" fmla="*/ 50 w 101"/>
                      <a:gd name="T11" fmla="*/ 325 h 325"/>
                      <a:gd name="T12" fmla="*/ 0 w 101"/>
                      <a:gd name="T13" fmla="*/ 272 h 325"/>
                      <a:gd name="T14" fmla="*/ 0 w 101"/>
                      <a:gd name="T15" fmla="*/ 164 h 3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325">
                        <a:moveTo>
                          <a:pt x="0" y="164"/>
                        </a:moveTo>
                        <a:cubicBezTo>
                          <a:pt x="0" y="128"/>
                          <a:pt x="0" y="92"/>
                          <a:pt x="0" y="56"/>
                        </a:cubicBezTo>
                        <a:cubicBezTo>
                          <a:pt x="1" y="24"/>
                          <a:pt x="23" y="0"/>
                          <a:pt x="51" y="1"/>
                        </a:cubicBezTo>
                        <a:cubicBezTo>
                          <a:pt x="77" y="1"/>
                          <a:pt x="101" y="28"/>
                          <a:pt x="101" y="56"/>
                        </a:cubicBezTo>
                        <a:cubicBezTo>
                          <a:pt x="101" y="128"/>
                          <a:pt x="101" y="200"/>
                          <a:pt x="101" y="272"/>
                        </a:cubicBezTo>
                        <a:cubicBezTo>
                          <a:pt x="101" y="303"/>
                          <a:pt x="79" y="325"/>
                          <a:pt x="50" y="325"/>
                        </a:cubicBezTo>
                        <a:cubicBezTo>
                          <a:pt x="20" y="325"/>
                          <a:pt x="1" y="305"/>
                          <a:pt x="0" y="272"/>
                        </a:cubicBezTo>
                        <a:cubicBezTo>
                          <a:pt x="0" y="236"/>
                          <a:pt x="0" y="200"/>
                          <a:pt x="0" y="1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845" name="Freeform 719">
                    <a:extLst>
                      <a:ext uri="{FF2B5EF4-FFF2-40B4-BE49-F238E27FC236}">
                        <a16:creationId xmlns:a16="http://schemas.microsoft.com/office/drawing/2014/main" id="{F8FBF69F-2DFB-4194-99A5-7656F3C5CF3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3144500" y="-241300"/>
                    <a:ext cx="582613" cy="390525"/>
                  </a:xfrm>
                  <a:custGeom>
                    <a:avLst/>
                    <a:gdLst>
                      <a:gd name="T0" fmla="*/ 2238 w 2269"/>
                      <a:gd name="T1" fmla="*/ 3 h 1523"/>
                      <a:gd name="T2" fmla="*/ 1134 w 2269"/>
                      <a:gd name="T3" fmla="*/ 3 h 1523"/>
                      <a:gd name="T4" fmla="*/ 26 w 2269"/>
                      <a:gd name="T5" fmla="*/ 2 h 1523"/>
                      <a:gd name="T6" fmla="*/ 0 w 2269"/>
                      <a:gd name="T7" fmla="*/ 27 h 1523"/>
                      <a:gd name="T8" fmla="*/ 0 w 2269"/>
                      <a:gd name="T9" fmla="*/ 1459 h 1523"/>
                      <a:gd name="T10" fmla="*/ 65 w 2269"/>
                      <a:gd name="T11" fmla="*/ 1523 h 1523"/>
                      <a:gd name="T12" fmla="*/ 2197 w 2269"/>
                      <a:gd name="T13" fmla="*/ 1523 h 1523"/>
                      <a:gd name="T14" fmla="*/ 2265 w 2269"/>
                      <a:gd name="T15" fmla="*/ 1455 h 1523"/>
                      <a:gd name="T16" fmla="*/ 2265 w 2269"/>
                      <a:gd name="T17" fmla="*/ 31 h 1523"/>
                      <a:gd name="T18" fmla="*/ 2238 w 2269"/>
                      <a:gd name="T19" fmla="*/ 3 h 1523"/>
                      <a:gd name="T20" fmla="*/ 879 w 2269"/>
                      <a:gd name="T21" fmla="*/ 1243 h 1523"/>
                      <a:gd name="T22" fmla="*/ 574 w 2269"/>
                      <a:gd name="T23" fmla="*/ 1284 h 1523"/>
                      <a:gd name="T24" fmla="*/ 350 w 2269"/>
                      <a:gd name="T25" fmla="*/ 1224 h 1523"/>
                      <a:gd name="T26" fmla="*/ 337 w 2269"/>
                      <a:gd name="T27" fmla="*/ 1193 h 1523"/>
                      <a:gd name="T28" fmla="*/ 377 w 2269"/>
                      <a:gd name="T29" fmla="*/ 1041 h 1523"/>
                      <a:gd name="T30" fmla="*/ 398 w 2269"/>
                      <a:gd name="T31" fmla="*/ 1031 h 1523"/>
                      <a:gd name="T32" fmla="*/ 660 w 2269"/>
                      <a:gd name="T33" fmla="*/ 1087 h 1523"/>
                      <a:gd name="T34" fmla="*/ 794 w 2269"/>
                      <a:gd name="T35" fmla="*/ 1023 h 1523"/>
                      <a:gd name="T36" fmla="*/ 747 w 2269"/>
                      <a:gd name="T37" fmla="*/ 828 h 1523"/>
                      <a:gd name="T38" fmla="*/ 619 w 2269"/>
                      <a:gd name="T39" fmla="*/ 795 h 1523"/>
                      <a:gd name="T40" fmla="*/ 525 w 2269"/>
                      <a:gd name="T41" fmla="*/ 795 h 1523"/>
                      <a:gd name="T42" fmla="*/ 508 w 2269"/>
                      <a:gd name="T43" fmla="*/ 779 h 1523"/>
                      <a:gd name="T44" fmla="*/ 508 w 2269"/>
                      <a:gd name="T45" fmla="*/ 631 h 1523"/>
                      <a:gd name="T46" fmla="*/ 526 w 2269"/>
                      <a:gd name="T47" fmla="*/ 615 h 1523"/>
                      <a:gd name="T48" fmla="*/ 671 w 2269"/>
                      <a:gd name="T49" fmla="*/ 607 h 1523"/>
                      <a:gd name="T50" fmla="*/ 749 w 2269"/>
                      <a:gd name="T51" fmla="*/ 573 h 1523"/>
                      <a:gd name="T52" fmla="*/ 787 w 2269"/>
                      <a:gd name="T53" fmla="*/ 468 h 1523"/>
                      <a:gd name="T54" fmla="*/ 693 w 2269"/>
                      <a:gd name="T55" fmla="*/ 387 h 1523"/>
                      <a:gd name="T56" fmla="*/ 474 w 2269"/>
                      <a:gd name="T57" fmla="*/ 416 h 1523"/>
                      <a:gd name="T58" fmla="*/ 428 w 2269"/>
                      <a:gd name="T59" fmla="*/ 439 h 1523"/>
                      <a:gd name="T60" fmla="*/ 412 w 2269"/>
                      <a:gd name="T61" fmla="*/ 433 h 1523"/>
                      <a:gd name="T62" fmla="*/ 369 w 2269"/>
                      <a:gd name="T63" fmla="*/ 277 h 1523"/>
                      <a:gd name="T64" fmla="*/ 386 w 2269"/>
                      <a:gd name="T65" fmla="*/ 251 h 1523"/>
                      <a:gd name="T66" fmla="*/ 546 w 2269"/>
                      <a:gd name="T67" fmla="*/ 197 h 1523"/>
                      <a:gd name="T68" fmla="*/ 861 w 2269"/>
                      <a:gd name="T69" fmla="*/ 211 h 1523"/>
                      <a:gd name="T70" fmla="*/ 1033 w 2269"/>
                      <a:gd name="T71" fmla="*/ 391 h 1523"/>
                      <a:gd name="T72" fmla="*/ 878 w 2269"/>
                      <a:gd name="T73" fmla="*/ 686 h 1523"/>
                      <a:gd name="T74" fmla="*/ 852 w 2269"/>
                      <a:gd name="T75" fmla="*/ 697 h 1523"/>
                      <a:gd name="T76" fmla="*/ 968 w 2269"/>
                      <a:gd name="T77" fmla="*/ 751 h 1523"/>
                      <a:gd name="T78" fmla="*/ 1073 w 2269"/>
                      <a:gd name="T79" fmla="*/ 931 h 1523"/>
                      <a:gd name="T80" fmla="*/ 879 w 2269"/>
                      <a:gd name="T81" fmla="*/ 1243 h 1523"/>
                      <a:gd name="T82" fmla="*/ 1767 w 2269"/>
                      <a:gd name="T83" fmla="*/ 1271 h 1523"/>
                      <a:gd name="T84" fmla="*/ 1573 w 2269"/>
                      <a:gd name="T85" fmla="*/ 1271 h 1523"/>
                      <a:gd name="T86" fmla="*/ 1549 w 2269"/>
                      <a:gd name="T87" fmla="*/ 1247 h 1523"/>
                      <a:gd name="T88" fmla="*/ 1549 w 2269"/>
                      <a:gd name="T89" fmla="*/ 447 h 1523"/>
                      <a:gd name="T90" fmla="*/ 1528 w 2269"/>
                      <a:gd name="T91" fmla="*/ 433 h 1523"/>
                      <a:gd name="T92" fmla="*/ 1367 w 2269"/>
                      <a:gd name="T93" fmla="*/ 512 h 1523"/>
                      <a:gd name="T94" fmla="*/ 1341 w 2269"/>
                      <a:gd name="T95" fmla="*/ 499 h 1523"/>
                      <a:gd name="T96" fmla="*/ 1308 w 2269"/>
                      <a:gd name="T97" fmla="*/ 345 h 1523"/>
                      <a:gd name="T98" fmla="*/ 1317 w 2269"/>
                      <a:gd name="T99" fmla="*/ 327 h 1523"/>
                      <a:gd name="T100" fmla="*/ 1581 w 2269"/>
                      <a:gd name="T101" fmla="*/ 203 h 1523"/>
                      <a:gd name="T102" fmla="*/ 1603 w 2269"/>
                      <a:gd name="T103" fmla="*/ 200 h 1523"/>
                      <a:gd name="T104" fmla="*/ 1769 w 2269"/>
                      <a:gd name="T105" fmla="*/ 199 h 1523"/>
                      <a:gd name="T106" fmla="*/ 1789 w 2269"/>
                      <a:gd name="T107" fmla="*/ 221 h 1523"/>
                      <a:gd name="T108" fmla="*/ 1789 w 2269"/>
                      <a:gd name="T109" fmla="*/ 737 h 1523"/>
                      <a:gd name="T110" fmla="*/ 1789 w 2269"/>
                      <a:gd name="T111" fmla="*/ 1247 h 1523"/>
                      <a:gd name="T112" fmla="*/ 1767 w 2269"/>
                      <a:gd name="T113" fmla="*/ 1271 h 15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269" h="1523">
                        <a:moveTo>
                          <a:pt x="2238" y="3"/>
                        </a:moveTo>
                        <a:cubicBezTo>
                          <a:pt x="1870" y="3"/>
                          <a:pt x="1502" y="3"/>
                          <a:pt x="1134" y="3"/>
                        </a:cubicBezTo>
                        <a:cubicBezTo>
                          <a:pt x="764" y="3"/>
                          <a:pt x="395" y="3"/>
                          <a:pt x="26" y="2"/>
                        </a:cubicBezTo>
                        <a:cubicBezTo>
                          <a:pt x="6" y="2"/>
                          <a:pt x="0" y="6"/>
                          <a:pt x="0" y="27"/>
                        </a:cubicBezTo>
                        <a:cubicBezTo>
                          <a:pt x="1" y="504"/>
                          <a:pt x="0" y="982"/>
                          <a:pt x="0" y="1459"/>
                        </a:cubicBezTo>
                        <a:cubicBezTo>
                          <a:pt x="0" y="1504"/>
                          <a:pt x="19" y="1523"/>
                          <a:pt x="65" y="1523"/>
                        </a:cubicBezTo>
                        <a:cubicBezTo>
                          <a:pt x="776" y="1523"/>
                          <a:pt x="1486" y="1523"/>
                          <a:pt x="2197" y="1523"/>
                        </a:cubicBezTo>
                        <a:cubicBezTo>
                          <a:pt x="2245" y="1523"/>
                          <a:pt x="2265" y="1503"/>
                          <a:pt x="2265" y="1455"/>
                        </a:cubicBezTo>
                        <a:cubicBezTo>
                          <a:pt x="2265" y="980"/>
                          <a:pt x="2265" y="506"/>
                          <a:pt x="2265" y="31"/>
                        </a:cubicBezTo>
                        <a:cubicBezTo>
                          <a:pt x="2265" y="0"/>
                          <a:pt x="2269" y="3"/>
                          <a:pt x="2238" y="3"/>
                        </a:cubicBezTo>
                        <a:close/>
                        <a:moveTo>
                          <a:pt x="879" y="1243"/>
                        </a:moveTo>
                        <a:cubicBezTo>
                          <a:pt x="781" y="1284"/>
                          <a:pt x="679" y="1294"/>
                          <a:pt x="574" y="1284"/>
                        </a:cubicBezTo>
                        <a:cubicBezTo>
                          <a:pt x="496" y="1276"/>
                          <a:pt x="421" y="1258"/>
                          <a:pt x="350" y="1224"/>
                        </a:cubicBezTo>
                        <a:cubicBezTo>
                          <a:pt x="335" y="1216"/>
                          <a:pt x="332" y="1209"/>
                          <a:pt x="337" y="1193"/>
                        </a:cubicBezTo>
                        <a:cubicBezTo>
                          <a:pt x="351" y="1142"/>
                          <a:pt x="364" y="1092"/>
                          <a:pt x="377" y="1041"/>
                        </a:cubicBezTo>
                        <a:cubicBezTo>
                          <a:pt x="380" y="1028"/>
                          <a:pt x="384" y="1024"/>
                          <a:pt x="398" y="1031"/>
                        </a:cubicBezTo>
                        <a:cubicBezTo>
                          <a:pt x="480" y="1072"/>
                          <a:pt x="567" y="1094"/>
                          <a:pt x="660" y="1087"/>
                        </a:cubicBezTo>
                        <a:cubicBezTo>
                          <a:pt x="713" y="1083"/>
                          <a:pt x="761" y="1067"/>
                          <a:pt x="794" y="1023"/>
                        </a:cubicBezTo>
                        <a:cubicBezTo>
                          <a:pt x="842" y="960"/>
                          <a:pt x="818" y="867"/>
                          <a:pt x="747" y="828"/>
                        </a:cubicBezTo>
                        <a:cubicBezTo>
                          <a:pt x="707" y="806"/>
                          <a:pt x="664" y="796"/>
                          <a:pt x="619" y="795"/>
                        </a:cubicBezTo>
                        <a:cubicBezTo>
                          <a:pt x="587" y="794"/>
                          <a:pt x="556" y="795"/>
                          <a:pt x="525" y="795"/>
                        </a:cubicBezTo>
                        <a:cubicBezTo>
                          <a:pt x="512" y="795"/>
                          <a:pt x="508" y="792"/>
                          <a:pt x="508" y="779"/>
                        </a:cubicBezTo>
                        <a:cubicBezTo>
                          <a:pt x="509" y="730"/>
                          <a:pt x="509" y="681"/>
                          <a:pt x="508" y="631"/>
                        </a:cubicBezTo>
                        <a:cubicBezTo>
                          <a:pt x="508" y="618"/>
                          <a:pt x="514" y="615"/>
                          <a:pt x="526" y="615"/>
                        </a:cubicBezTo>
                        <a:cubicBezTo>
                          <a:pt x="575" y="615"/>
                          <a:pt x="623" y="618"/>
                          <a:pt x="671" y="607"/>
                        </a:cubicBezTo>
                        <a:cubicBezTo>
                          <a:pt x="699" y="601"/>
                          <a:pt x="726" y="591"/>
                          <a:pt x="749" y="573"/>
                        </a:cubicBezTo>
                        <a:cubicBezTo>
                          <a:pt x="783" y="546"/>
                          <a:pt x="797" y="510"/>
                          <a:pt x="787" y="468"/>
                        </a:cubicBezTo>
                        <a:cubicBezTo>
                          <a:pt x="776" y="419"/>
                          <a:pt x="738" y="396"/>
                          <a:pt x="693" y="387"/>
                        </a:cubicBezTo>
                        <a:cubicBezTo>
                          <a:pt x="617" y="373"/>
                          <a:pt x="544" y="388"/>
                          <a:pt x="474" y="416"/>
                        </a:cubicBezTo>
                        <a:cubicBezTo>
                          <a:pt x="458" y="423"/>
                          <a:pt x="443" y="431"/>
                          <a:pt x="428" y="439"/>
                        </a:cubicBezTo>
                        <a:cubicBezTo>
                          <a:pt x="419" y="444"/>
                          <a:pt x="415" y="443"/>
                          <a:pt x="412" y="433"/>
                        </a:cubicBezTo>
                        <a:cubicBezTo>
                          <a:pt x="399" y="381"/>
                          <a:pt x="384" y="329"/>
                          <a:pt x="369" y="277"/>
                        </a:cubicBezTo>
                        <a:cubicBezTo>
                          <a:pt x="364" y="260"/>
                          <a:pt x="376" y="256"/>
                          <a:pt x="386" y="251"/>
                        </a:cubicBezTo>
                        <a:cubicBezTo>
                          <a:pt x="436" y="225"/>
                          <a:pt x="490" y="207"/>
                          <a:pt x="546" y="197"/>
                        </a:cubicBezTo>
                        <a:cubicBezTo>
                          <a:pt x="652" y="177"/>
                          <a:pt x="758" y="172"/>
                          <a:pt x="861" y="211"/>
                        </a:cubicBezTo>
                        <a:cubicBezTo>
                          <a:pt x="947" y="243"/>
                          <a:pt x="1010" y="299"/>
                          <a:pt x="1033" y="391"/>
                        </a:cubicBezTo>
                        <a:cubicBezTo>
                          <a:pt x="1064" y="516"/>
                          <a:pt x="1000" y="636"/>
                          <a:pt x="878" y="686"/>
                        </a:cubicBezTo>
                        <a:cubicBezTo>
                          <a:pt x="869" y="690"/>
                          <a:pt x="860" y="693"/>
                          <a:pt x="852" y="697"/>
                        </a:cubicBezTo>
                        <a:cubicBezTo>
                          <a:pt x="894" y="710"/>
                          <a:pt x="933" y="725"/>
                          <a:pt x="968" y="751"/>
                        </a:cubicBezTo>
                        <a:cubicBezTo>
                          <a:pt x="1030" y="795"/>
                          <a:pt x="1065" y="855"/>
                          <a:pt x="1073" y="931"/>
                        </a:cubicBezTo>
                        <a:cubicBezTo>
                          <a:pt x="1090" y="1085"/>
                          <a:pt x="993" y="1194"/>
                          <a:pt x="879" y="1243"/>
                        </a:cubicBezTo>
                        <a:close/>
                        <a:moveTo>
                          <a:pt x="1767" y="1271"/>
                        </a:moveTo>
                        <a:cubicBezTo>
                          <a:pt x="1702" y="1270"/>
                          <a:pt x="1637" y="1270"/>
                          <a:pt x="1573" y="1271"/>
                        </a:cubicBezTo>
                        <a:cubicBezTo>
                          <a:pt x="1554" y="1271"/>
                          <a:pt x="1549" y="1266"/>
                          <a:pt x="1549" y="1247"/>
                        </a:cubicBezTo>
                        <a:cubicBezTo>
                          <a:pt x="1549" y="980"/>
                          <a:pt x="1549" y="714"/>
                          <a:pt x="1549" y="447"/>
                        </a:cubicBezTo>
                        <a:cubicBezTo>
                          <a:pt x="1549" y="423"/>
                          <a:pt x="1549" y="423"/>
                          <a:pt x="1528" y="433"/>
                        </a:cubicBezTo>
                        <a:cubicBezTo>
                          <a:pt x="1474" y="459"/>
                          <a:pt x="1420" y="485"/>
                          <a:pt x="1367" y="512"/>
                        </a:cubicBezTo>
                        <a:cubicBezTo>
                          <a:pt x="1350" y="521"/>
                          <a:pt x="1344" y="516"/>
                          <a:pt x="1341" y="499"/>
                        </a:cubicBezTo>
                        <a:cubicBezTo>
                          <a:pt x="1331" y="447"/>
                          <a:pt x="1320" y="396"/>
                          <a:pt x="1308" y="345"/>
                        </a:cubicBezTo>
                        <a:cubicBezTo>
                          <a:pt x="1306" y="335"/>
                          <a:pt x="1308" y="331"/>
                          <a:pt x="1317" y="327"/>
                        </a:cubicBezTo>
                        <a:cubicBezTo>
                          <a:pt x="1405" y="286"/>
                          <a:pt x="1493" y="244"/>
                          <a:pt x="1581" y="203"/>
                        </a:cubicBezTo>
                        <a:cubicBezTo>
                          <a:pt x="1588" y="200"/>
                          <a:pt x="1595" y="200"/>
                          <a:pt x="1603" y="200"/>
                        </a:cubicBezTo>
                        <a:cubicBezTo>
                          <a:pt x="1658" y="200"/>
                          <a:pt x="1713" y="200"/>
                          <a:pt x="1769" y="199"/>
                        </a:cubicBezTo>
                        <a:cubicBezTo>
                          <a:pt x="1786" y="199"/>
                          <a:pt x="1789" y="205"/>
                          <a:pt x="1789" y="221"/>
                        </a:cubicBezTo>
                        <a:cubicBezTo>
                          <a:pt x="1789" y="393"/>
                          <a:pt x="1789" y="565"/>
                          <a:pt x="1789" y="737"/>
                        </a:cubicBezTo>
                        <a:cubicBezTo>
                          <a:pt x="1789" y="907"/>
                          <a:pt x="1789" y="1077"/>
                          <a:pt x="1789" y="1247"/>
                        </a:cubicBezTo>
                        <a:cubicBezTo>
                          <a:pt x="1789" y="1264"/>
                          <a:pt x="1786" y="1271"/>
                          <a:pt x="1767" y="12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AC5529C2-4F9C-47A1-9297-E69AB4A7AB06}"/>
                  </a:ext>
                </a:extLst>
              </p:cNvPr>
              <p:cNvGrpSpPr/>
              <p:nvPr/>
            </p:nvGrpSpPr>
            <p:grpSpPr>
              <a:xfrm>
                <a:off x="16617342" y="2367809"/>
                <a:ext cx="182702" cy="182702"/>
                <a:chOff x="16349055" y="2629747"/>
                <a:chExt cx="182702" cy="182702"/>
              </a:xfrm>
              <a:grpFill/>
            </p:grpSpPr>
            <p:sp>
              <p:nvSpPr>
                <p:cNvPr id="793" name="Oval 792">
                  <a:extLst>
                    <a:ext uri="{FF2B5EF4-FFF2-40B4-BE49-F238E27FC236}">
                      <a16:creationId xmlns:a16="http://schemas.microsoft.com/office/drawing/2014/main" id="{42F96111-4512-4ADB-98C1-F6A86B6B0378}"/>
                    </a:ext>
                  </a:extLst>
                </p:cNvPr>
                <p:cNvSpPr/>
                <p:nvPr/>
              </p:nvSpPr>
              <p:spPr>
                <a:xfrm>
                  <a:off x="16349055" y="2629747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94" name="Group 793">
                  <a:extLst>
                    <a:ext uri="{FF2B5EF4-FFF2-40B4-BE49-F238E27FC236}">
                      <a16:creationId xmlns:a16="http://schemas.microsoft.com/office/drawing/2014/main" id="{2E157A77-E0B8-415D-8B27-EB6FDA1E262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374562" y="2656759"/>
                  <a:ext cx="131688" cy="110581"/>
                  <a:chOff x="8065" y="-446"/>
                  <a:chExt cx="418" cy="351"/>
                </a:xfrm>
                <a:grpFill/>
              </p:grpSpPr>
              <p:sp>
                <p:nvSpPr>
                  <p:cNvPr id="795" name="Freeform 709">
                    <a:extLst>
                      <a:ext uri="{FF2B5EF4-FFF2-40B4-BE49-F238E27FC236}">
                        <a16:creationId xmlns:a16="http://schemas.microsoft.com/office/drawing/2014/main" id="{180F4978-347B-4543-B19C-FC91BA1926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65" y="-118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0 w 6025"/>
                      <a:gd name="T19" fmla="*/ 336 h 337"/>
                      <a:gd name="T20" fmla="*/ 4589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9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6"/>
                          <a:pt x="6018" y="290"/>
                        </a:cubicBezTo>
                        <a:cubicBezTo>
                          <a:pt x="6019" y="328"/>
                          <a:pt x="6006" y="336"/>
                          <a:pt x="5970" y="336"/>
                        </a:cubicBezTo>
                        <a:cubicBezTo>
                          <a:pt x="5510" y="335"/>
                          <a:pt x="5049" y="336"/>
                          <a:pt x="4589" y="336"/>
                        </a:cubicBezTo>
                        <a:cubicBezTo>
                          <a:pt x="4062" y="336"/>
                          <a:pt x="3535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96" name="Freeform 710">
                    <a:extLst>
                      <a:ext uri="{FF2B5EF4-FFF2-40B4-BE49-F238E27FC236}">
                        <a16:creationId xmlns:a16="http://schemas.microsoft.com/office/drawing/2014/main" id="{EC27C518-CAF0-483F-840A-E7B1D88A66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65" y="-342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1 w 6025"/>
                      <a:gd name="T19" fmla="*/ 336 h 337"/>
                      <a:gd name="T20" fmla="*/ 4624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8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7"/>
                          <a:pt x="6018" y="290"/>
                        </a:cubicBezTo>
                        <a:cubicBezTo>
                          <a:pt x="6019" y="328"/>
                          <a:pt x="6007" y="337"/>
                          <a:pt x="5971" y="336"/>
                        </a:cubicBezTo>
                        <a:cubicBezTo>
                          <a:pt x="5522" y="335"/>
                          <a:pt x="5073" y="336"/>
                          <a:pt x="4624" y="336"/>
                        </a:cubicBezTo>
                        <a:cubicBezTo>
                          <a:pt x="4086" y="336"/>
                          <a:pt x="3547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819" name="Freeform 711">
                    <a:extLst>
                      <a:ext uri="{FF2B5EF4-FFF2-40B4-BE49-F238E27FC236}">
                        <a16:creationId xmlns:a16="http://schemas.microsoft.com/office/drawing/2014/main" id="{0EF6F47A-893A-465E-B2ED-FDDAB2DE5C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38" y="-446"/>
                    <a:ext cx="272" cy="96"/>
                  </a:xfrm>
                  <a:custGeom>
                    <a:avLst/>
                    <a:gdLst>
                      <a:gd name="T0" fmla="*/ 3923 w 3923"/>
                      <a:gd name="T1" fmla="*/ 1389 h 1389"/>
                      <a:gd name="T2" fmla="*/ 3403 w 3923"/>
                      <a:gd name="T3" fmla="*/ 1389 h 1389"/>
                      <a:gd name="T4" fmla="*/ 3351 w 3923"/>
                      <a:gd name="T5" fmla="*/ 1369 h 1389"/>
                      <a:gd name="T6" fmla="*/ 2351 w 3923"/>
                      <a:gd name="T7" fmla="*/ 662 h 1389"/>
                      <a:gd name="T8" fmla="*/ 1984 w 3923"/>
                      <a:gd name="T9" fmla="*/ 401 h 1389"/>
                      <a:gd name="T10" fmla="*/ 1926 w 3923"/>
                      <a:gd name="T11" fmla="*/ 407 h 1389"/>
                      <a:gd name="T12" fmla="*/ 1046 w 3923"/>
                      <a:gd name="T13" fmla="*/ 1030 h 1389"/>
                      <a:gd name="T14" fmla="*/ 562 w 3923"/>
                      <a:gd name="T15" fmla="*/ 1372 h 1389"/>
                      <a:gd name="T16" fmla="*/ 518 w 3923"/>
                      <a:gd name="T17" fmla="*/ 1389 h 1389"/>
                      <a:gd name="T18" fmla="*/ 18 w 3923"/>
                      <a:gd name="T19" fmla="*/ 1389 h 1389"/>
                      <a:gd name="T20" fmla="*/ 0 w 3923"/>
                      <a:gd name="T21" fmla="*/ 1384 h 1389"/>
                      <a:gd name="T22" fmla="*/ 208 w 3923"/>
                      <a:gd name="T23" fmla="*/ 1236 h 1389"/>
                      <a:gd name="T24" fmla="*/ 1708 w 3923"/>
                      <a:gd name="T25" fmla="*/ 173 h 1389"/>
                      <a:gd name="T26" fmla="*/ 1928 w 3923"/>
                      <a:gd name="T27" fmla="*/ 17 h 1389"/>
                      <a:gd name="T28" fmla="*/ 1990 w 3923"/>
                      <a:gd name="T29" fmla="*/ 18 h 1389"/>
                      <a:gd name="T30" fmla="*/ 3054 w 3923"/>
                      <a:gd name="T31" fmla="*/ 771 h 1389"/>
                      <a:gd name="T32" fmla="*/ 3898 w 3923"/>
                      <a:gd name="T33" fmla="*/ 1369 h 1389"/>
                      <a:gd name="T34" fmla="*/ 3923 w 3923"/>
                      <a:gd name="T35" fmla="*/ 1389 h 13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923" h="1389">
                        <a:moveTo>
                          <a:pt x="3923" y="1389"/>
                        </a:moveTo>
                        <a:cubicBezTo>
                          <a:pt x="3742" y="1389"/>
                          <a:pt x="3573" y="1388"/>
                          <a:pt x="3403" y="1389"/>
                        </a:cubicBezTo>
                        <a:cubicBezTo>
                          <a:pt x="3382" y="1389"/>
                          <a:pt x="3367" y="1379"/>
                          <a:pt x="3351" y="1369"/>
                        </a:cubicBezTo>
                        <a:cubicBezTo>
                          <a:pt x="3018" y="1133"/>
                          <a:pt x="2684" y="898"/>
                          <a:pt x="2351" y="662"/>
                        </a:cubicBezTo>
                        <a:cubicBezTo>
                          <a:pt x="2228" y="575"/>
                          <a:pt x="2105" y="489"/>
                          <a:pt x="1984" y="401"/>
                        </a:cubicBezTo>
                        <a:cubicBezTo>
                          <a:pt x="1959" y="383"/>
                          <a:pt x="1944" y="394"/>
                          <a:pt x="1926" y="407"/>
                        </a:cubicBezTo>
                        <a:cubicBezTo>
                          <a:pt x="1632" y="615"/>
                          <a:pt x="1339" y="822"/>
                          <a:pt x="1046" y="1030"/>
                        </a:cubicBezTo>
                        <a:cubicBezTo>
                          <a:pt x="884" y="1144"/>
                          <a:pt x="723" y="1258"/>
                          <a:pt x="562" y="1372"/>
                        </a:cubicBezTo>
                        <a:cubicBezTo>
                          <a:pt x="548" y="1382"/>
                          <a:pt x="536" y="1389"/>
                          <a:pt x="518" y="1389"/>
                        </a:cubicBezTo>
                        <a:cubicBezTo>
                          <a:pt x="351" y="1389"/>
                          <a:pt x="185" y="1389"/>
                          <a:pt x="18" y="1389"/>
                        </a:cubicBezTo>
                        <a:cubicBezTo>
                          <a:pt x="14" y="1389"/>
                          <a:pt x="10" y="1387"/>
                          <a:pt x="0" y="1384"/>
                        </a:cubicBezTo>
                        <a:cubicBezTo>
                          <a:pt x="72" y="1332"/>
                          <a:pt x="140" y="1284"/>
                          <a:pt x="208" y="1236"/>
                        </a:cubicBezTo>
                        <a:cubicBezTo>
                          <a:pt x="708" y="882"/>
                          <a:pt x="1208" y="527"/>
                          <a:pt x="1708" y="173"/>
                        </a:cubicBezTo>
                        <a:cubicBezTo>
                          <a:pt x="1782" y="121"/>
                          <a:pt x="1856" y="70"/>
                          <a:pt x="1928" y="17"/>
                        </a:cubicBezTo>
                        <a:cubicBezTo>
                          <a:pt x="1951" y="0"/>
                          <a:pt x="1966" y="1"/>
                          <a:pt x="1990" y="18"/>
                        </a:cubicBezTo>
                        <a:cubicBezTo>
                          <a:pt x="2344" y="269"/>
                          <a:pt x="2699" y="520"/>
                          <a:pt x="3054" y="771"/>
                        </a:cubicBezTo>
                        <a:cubicBezTo>
                          <a:pt x="3335" y="971"/>
                          <a:pt x="3616" y="1170"/>
                          <a:pt x="3898" y="1369"/>
                        </a:cubicBezTo>
                        <a:cubicBezTo>
                          <a:pt x="3904" y="1373"/>
                          <a:pt x="3909" y="1378"/>
                          <a:pt x="3923" y="13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820" name="Freeform 712">
                    <a:extLst>
                      <a:ext uri="{FF2B5EF4-FFF2-40B4-BE49-F238E27FC236}">
                        <a16:creationId xmlns:a16="http://schemas.microsoft.com/office/drawing/2014/main" id="{085EA4C2-D654-4544-B162-5F6F79B208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99" y="-403"/>
                    <a:ext cx="150" cy="53"/>
                  </a:xfrm>
                  <a:custGeom>
                    <a:avLst/>
                    <a:gdLst>
                      <a:gd name="T0" fmla="*/ 2161 w 2161"/>
                      <a:gd name="T1" fmla="*/ 761 h 761"/>
                      <a:gd name="T2" fmla="*/ 0 w 2161"/>
                      <a:gd name="T3" fmla="*/ 761 h 761"/>
                      <a:gd name="T4" fmla="*/ 222 w 2161"/>
                      <a:gd name="T5" fmla="*/ 604 h 761"/>
                      <a:gd name="T6" fmla="*/ 1030 w 2161"/>
                      <a:gd name="T7" fmla="*/ 31 h 761"/>
                      <a:gd name="T8" fmla="*/ 1133 w 2161"/>
                      <a:gd name="T9" fmla="*/ 29 h 761"/>
                      <a:gd name="T10" fmla="*/ 2143 w 2161"/>
                      <a:gd name="T11" fmla="*/ 745 h 761"/>
                      <a:gd name="T12" fmla="*/ 2161 w 2161"/>
                      <a:gd name="T13" fmla="*/ 761 h 7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61" h="761">
                        <a:moveTo>
                          <a:pt x="2161" y="761"/>
                        </a:moveTo>
                        <a:cubicBezTo>
                          <a:pt x="1438" y="761"/>
                          <a:pt x="724" y="761"/>
                          <a:pt x="0" y="761"/>
                        </a:cubicBezTo>
                        <a:cubicBezTo>
                          <a:pt x="79" y="705"/>
                          <a:pt x="150" y="654"/>
                          <a:pt x="222" y="604"/>
                        </a:cubicBezTo>
                        <a:cubicBezTo>
                          <a:pt x="491" y="413"/>
                          <a:pt x="761" y="223"/>
                          <a:pt x="1030" y="31"/>
                        </a:cubicBezTo>
                        <a:cubicBezTo>
                          <a:pt x="1067" y="5"/>
                          <a:pt x="1093" y="0"/>
                          <a:pt x="1133" y="29"/>
                        </a:cubicBezTo>
                        <a:cubicBezTo>
                          <a:pt x="1469" y="269"/>
                          <a:pt x="1806" y="507"/>
                          <a:pt x="2143" y="745"/>
                        </a:cubicBezTo>
                        <a:cubicBezTo>
                          <a:pt x="2148" y="748"/>
                          <a:pt x="2151" y="752"/>
                          <a:pt x="2161" y="7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821" name="Freeform 713">
                    <a:extLst>
                      <a:ext uri="{FF2B5EF4-FFF2-40B4-BE49-F238E27FC236}">
                        <a16:creationId xmlns:a16="http://schemas.microsoft.com/office/drawing/2014/main" id="{E2DE4352-F512-4AB1-914C-2DF591745F7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081" y="-313"/>
                    <a:ext cx="385" cy="188"/>
                  </a:xfrm>
                  <a:custGeom>
                    <a:avLst/>
                    <a:gdLst>
                      <a:gd name="T0" fmla="*/ 5547 w 5547"/>
                      <a:gd name="T1" fmla="*/ 53 h 2712"/>
                      <a:gd name="T2" fmla="*/ 5493 w 5547"/>
                      <a:gd name="T3" fmla="*/ 0 h 2712"/>
                      <a:gd name="T4" fmla="*/ 55 w 5547"/>
                      <a:gd name="T5" fmla="*/ 0 h 2712"/>
                      <a:gd name="T6" fmla="*/ 0 w 5547"/>
                      <a:gd name="T7" fmla="*/ 53 h 2712"/>
                      <a:gd name="T8" fmla="*/ 0 w 5547"/>
                      <a:gd name="T9" fmla="*/ 2657 h 2712"/>
                      <a:gd name="T10" fmla="*/ 57 w 5547"/>
                      <a:gd name="T11" fmla="*/ 2712 h 2712"/>
                      <a:gd name="T12" fmla="*/ 2771 w 5547"/>
                      <a:gd name="T13" fmla="*/ 2711 h 2712"/>
                      <a:gd name="T14" fmla="*/ 5495 w 5547"/>
                      <a:gd name="T15" fmla="*/ 2712 h 2712"/>
                      <a:gd name="T16" fmla="*/ 5547 w 5547"/>
                      <a:gd name="T17" fmla="*/ 2662 h 2712"/>
                      <a:gd name="T18" fmla="*/ 5547 w 5547"/>
                      <a:gd name="T19" fmla="*/ 53 h 2712"/>
                      <a:gd name="T20" fmla="*/ 1076 w 5547"/>
                      <a:gd name="T21" fmla="*/ 2075 h 2712"/>
                      <a:gd name="T22" fmla="*/ 612 w 5547"/>
                      <a:gd name="T23" fmla="*/ 2075 h 2712"/>
                      <a:gd name="T24" fmla="*/ 568 w 5547"/>
                      <a:gd name="T25" fmla="*/ 2029 h 2712"/>
                      <a:gd name="T26" fmla="*/ 568 w 5547"/>
                      <a:gd name="T27" fmla="*/ 1343 h 2712"/>
                      <a:gd name="T28" fmla="*/ 568 w 5547"/>
                      <a:gd name="T29" fmla="*/ 666 h 2712"/>
                      <a:gd name="T30" fmla="*/ 612 w 5547"/>
                      <a:gd name="T31" fmla="*/ 620 h 2712"/>
                      <a:gd name="T32" fmla="*/ 1076 w 5547"/>
                      <a:gd name="T33" fmla="*/ 620 h 2712"/>
                      <a:gd name="T34" fmla="*/ 1118 w 5547"/>
                      <a:gd name="T35" fmla="*/ 663 h 2712"/>
                      <a:gd name="T36" fmla="*/ 1118 w 5547"/>
                      <a:gd name="T37" fmla="*/ 2032 h 2712"/>
                      <a:gd name="T38" fmla="*/ 1076 w 5547"/>
                      <a:gd name="T39" fmla="*/ 2075 h 2712"/>
                      <a:gd name="T40" fmla="*/ 2368 w 5547"/>
                      <a:gd name="T41" fmla="*/ 2101 h 2712"/>
                      <a:gd name="T42" fmla="*/ 1894 w 5547"/>
                      <a:gd name="T43" fmla="*/ 2101 h 2712"/>
                      <a:gd name="T44" fmla="*/ 1852 w 5547"/>
                      <a:gd name="T45" fmla="*/ 2059 h 2712"/>
                      <a:gd name="T46" fmla="*/ 1853 w 5547"/>
                      <a:gd name="T47" fmla="*/ 1373 h 2712"/>
                      <a:gd name="T48" fmla="*/ 1852 w 5547"/>
                      <a:gd name="T49" fmla="*/ 695 h 2712"/>
                      <a:gd name="T50" fmla="*/ 1897 w 5547"/>
                      <a:gd name="T51" fmla="*/ 647 h 2712"/>
                      <a:gd name="T52" fmla="*/ 2371 w 5547"/>
                      <a:gd name="T53" fmla="*/ 647 h 2712"/>
                      <a:gd name="T54" fmla="*/ 2411 w 5547"/>
                      <a:gd name="T55" fmla="*/ 687 h 2712"/>
                      <a:gd name="T56" fmla="*/ 2411 w 5547"/>
                      <a:gd name="T57" fmla="*/ 2060 h 2712"/>
                      <a:gd name="T58" fmla="*/ 2368 w 5547"/>
                      <a:gd name="T59" fmla="*/ 2101 h 2712"/>
                      <a:gd name="T60" fmla="*/ 3695 w 5547"/>
                      <a:gd name="T61" fmla="*/ 2062 h 2712"/>
                      <a:gd name="T62" fmla="*/ 3655 w 5547"/>
                      <a:gd name="T63" fmla="*/ 2101 h 2712"/>
                      <a:gd name="T64" fmla="*/ 3186 w 5547"/>
                      <a:gd name="T65" fmla="*/ 2101 h 2712"/>
                      <a:gd name="T66" fmla="*/ 3145 w 5547"/>
                      <a:gd name="T67" fmla="*/ 2057 h 2712"/>
                      <a:gd name="T68" fmla="*/ 3146 w 5547"/>
                      <a:gd name="T69" fmla="*/ 1375 h 2712"/>
                      <a:gd name="T70" fmla="*/ 3145 w 5547"/>
                      <a:gd name="T71" fmla="*/ 693 h 2712"/>
                      <a:gd name="T72" fmla="*/ 3192 w 5547"/>
                      <a:gd name="T73" fmla="*/ 647 h 2712"/>
                      <a:gd name="T74" fmla="*/ 3653 w 5547"/>
                      <a:gd name="T75" fmla="*/ 647 h 2712"/>
                      <a:gd name="T76" fmla="*/ 3696 w 5547"/>
                      <a:gd name="T77" fmla="*/ 689 h 2712"/>
                      <a:gd name="T78" fmla="*/ 3695 w 5547"/>
                      <a:gd name="T79" fmla="*/ 2062 h 2712"/>
                      <a:gd name="T80" fmla="*/ 4980 w 5547"/>
                      <a:gd name="T81" fmla="*/ 2060 h 2712"/>
                      <a:gd name="T82" fmla="*/ 4940 w 5547"/>
                      <a:gd name="T83" fmla="*/ 2101 h 2712"/>
                      <a:gd name="T84" fmla="*/ 4471 w 5547"/>
                      <a:gd name="T85" fmla="*/ 2101 h 2712"/>
                      <a:gd name="T86" fmla="*/ 4429 w 5547"/>
                      <a:gd name="T87" fmla="*/ 2058 h 2712"/>
                      <a:gd name="T88" fmla="*/ 4430 w 5547"/>
                      <a:gd name="T89" fmla="*/ 1372 h 2712"/>
                      <a:gd name="T90" fmla="*/ 4429 w 5547"/>
                      <a:gd name="T91" fmla="*/ 694 h 2712"/>
                      <a:gd name="T92" fmla="*/ 4475 w 5547"/>
                      <a:gd name="T93" fmla="*/ 647 h 2712"/>
                      <a:gd name="T94" fmla="*/ 4936 w 5547"/>
                      <a:gd name="T95" fmla="*/ 647 h 2712"/>
                      <a:gd name="T96" fmla="*/ 4980 w 5547"/>
                      <a:gd name="T97" fmla="*/ 688 h 2712"/>
                      <a:gd name="T98" fmla="*/ 4980 w 5547"/>
                      <a:gd name="T99" fmla="*/ 2060 h 27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5547" h="2712">
                        <a:moveTo>
                          <a:pt x="5547" y="53"/>
                        </a:moveTo>
                        <a:cubicBezTo>
                          <a:pt x="5547" y="10"/>
                          <a:pt x="5535" y="0"/>
                          <a:pt x="5493" y="0"/>
                        </a:cubicBezTo>
                        <a:cubicBezTo>
                          <a:pt x="3680" y="1"/>
                          <a:pt x="1867" y="1"/>
                          <a:pt x="55" y="0"/>
                        </a:cubicBezTo>
                        <a:cubicBezTo>
                          <a:pt x="13" y="0"/>
                          <a:pt x="0" y="10"/>
                          <a:pt x="0" y="53"/>
                        </a:cubicBezTo>
                        <a:cubicBezTo>
                          <a:pt x="2" y="921"/>
                          <a:pt x="2" y="1789"/>
                          <a:pt x="0" y="2657"/>
                        </a:cubicBezTo>
                        <a:cubicBezTo>
                          <a:pt x="0" y="2703"/>
                          <a:pt x="13" y="2712"/>
                          <a:pt x="57" y="2712"/>
                        </a:cubicBezTo>
                        <a:cubicBezTo>
                          <a:pt x="962" y="2711"/>
                          <a:pt x="1867" y="2711"/>
                          <a:pt x="2771" y="2711"/>
                        </a:cubicBezTo>
                        <a:cubicBezTo>
                          <a:pt x="3679" y="2711"/>
                          <a:pt x="4587" y="2711"/>
                          <a:pt x="5495" y="2712"/>
                        </a:cubicBezTo>
                        <a:cubicBezTo>
                          <a:pt x="5534" y="2712"/>
                          <a:pt x="5547" y="2703"/>
                          <a:pt x="5547" y="2662"/>
                        </a:cubicBezTo>
                        <a:cubicBezTo>
                          <a:pt x="5546" y="1792"/>
                          <a:pt x="5546" y="923"/>
                          <a:pt x="5547" y="53"/>
                        </a:cubicBezTo>
                        <a:close/>
                        <a:moveTo>
                          <a:pt x="1076" y="2075"/>
                        </a:moveTo>
                        <a:cubicBezTo>
                          <a:pt x="922" y="2073"/>
                          <a:pt x="766" y="2073"/>
                          <a:pt x="612" y="2075"/>
                        </a:cubicBezTo>
                        <a:cubicBezTo>
                          <a:pt x="575" y="2075"/>
                          <a:pt x="567" y="2063"/>
                          <a:pt x="568" y="2029"/>
                        </a:cubicBezTo>
                        <a:cubicBezTo>
                          <a:pt x="569" y="1801"/>
                          <a:pt x="568" y="1572"/>
                          <a:pt x="568" y="1343"/>
                        </a:cubicBezTo>
                        <a:cubicBezTo>
                          <a:pt x="568" y="1117"/>
                          <a:pt x="569" y="891"/>
                          <a:pt x="568" y="666"/>
                        </a:cubicBezTo>
                        <a:cubicBezTo>
                          <a:pt x="567" y="632"/>
                          <a:pt x="575" y="620"/>
                          <a:pt x="612" y="620"/>
                        </a:cubicBezTo>
                        <a:cubicBezTo>
                          <a:pt x="766" y="622"/>
                          <a:pt x="922" y="622"/>
                          <a:pt x="1076" y="620"/>
                        </a:cubicBezTo>
                        <a:cubicBezTo>
                          <a:pt x="1110" y="620"/>
                          <a:pt x="1118" y="631"/>
                          <a:pt x="1118" y="663"/>
                        </a:cubicBezTo>
                        <a:cubicBezTo>
                          <a:pt x="1117" y="1119"/>
                          <a:pt x="1117" y="1576"/>
                          <a:pt x="1118" y="2032"/>
                        </a:cubicBezTo>
                        <a:cubicBezTo>
                          <a:pt x="1118" y="2064"/>
                          <a:pt x="1110" y="2075"/>
                          <a:pt x="1076" y="2075"/>
                        </a:cubicBezTo>
                        <a:close/>
                        <a:moveTo>
                          <a:pt x="2368" y="2101"/>
                        </a:moveTo>
                        <a:cubicBezTo>
                          <a:pt x="2210" y="2100"/>
                          <a:pt x="2052" y="2099"/>
                          <a:pt x="1894" y="2101"/>
                        </a:cubicBezTo>
                        <a:cubicBezTo>
                          <a:pt x="1861" y="2101"/>
                          <a:pt x="1852" y="2092"/>
                          <a:pt x="1852" y="2059"/>
                        </a:cubicBezTo>
                        <a:cubicBezTo>
                          <a:pt x="1853" y="1830"/>
                          <a:pt x="1853" y="1601"/>
                          <a:pt x="1853" y="1373"/>
                        </a:cubicBezTo>
                        <a:cubicBezTo>
                          <a:pt x="1853" y="1147"/>
                          <a:pt x="1853" y="921"/>
                          <a:pt x="1852" y="695"/>
                        </a:cubicBezTo>
                        <a:cubicBezTo>
                          <a:pt x="1852" y="660"/>
                          <a:pt x="1859" y="646"/>
                          <a:pt x="1897" y="647"/>
                        </a:cubicBezTo>
                        <a:cubicBezTo>
                          <a:pt x="2055" y="649"/>
                          <a:pt x="2213" y="649"/>
                          <a:pt x="2371" y="647"/>
                        </a:cubicBezTo>
                        <a:cubicBezTo>
                          <a:pt x="2402" y="647"/>
                          <a:pt x="2411" y="656"/>
                          <a:pt x="2411" y="687"/>
                        </a:cubicBezTo>
                        <a:cubicBezTo>
                          <a:pt x="2410" y="1145"/>
                          <a:pt x="2410" y="1602"/>
                          <a:pt x="2411" y="2060"/>
                        </a:cubicBezTo>
                        <a:cubicBezTo>
                          <a:pt x="2411" y="2094"/>
                          <a:pt x="2400" y="2101"/>
                          <a:pt x="2368" y="2101"/>
                        </a:cubicBezTo>
                        <a:close/>
                        <a:moveTo>
                          <a:pt x="3695" y="2062"/>
                        </a:moveTo>
                        <a:cubicBezTo>
                          <a:pt x="3696" y="2093"/>
                          <a:pt x="3685" y="2101"/>
                          <a:pt x="3655" y="2101"/>
                        </a:cubicBezTo>
                        <a:cubicBezTo>
                          <a:pt x="3498" y="2100"/>
                          <a:pt x="3342" y="2099"/>
                          <a:pt x="3186" y="2101"/>
                        </a:cubicBezTo>
                        <a:cubicBezTo>
                          <a:pt x="3150" y="2102"/>
                          <a:pt x="3145" y="2088"/>
                          <a:pt x="3145" y="2057"/>
                        </a:cubicBezTo>
                        <a:cubicBezTo>
                          <a:pt x="3146" y="1830"/>
                          <a:pt x="3146" y="1603"/>
                          <a:pt x="3146" y="1375"/>
                        </a:cubicBezTo>
                        <a:cubicBezTo>
                          <a:pt x="3146" y="1148"/>
                          <a:pt x="3147" y="921"/>
                          <a:pt x="3145" y="693"/>
                        </a:cubicBezTo>
                        <a:cubicBezTo>
                          <a:pt x="3145" y="656"/>
                          <a:pt x="3156" y="647"/>
                          <a:pt x="3192" y="647"/>
                        </a:cubicBezTo>
                        <a:cubicBezTo>
                          <a:pt x="3346" y="649"/>
                          <a:pt x="3499" y="649"/>
                          <a:pt x="3653" y="647"/>
                        </a:cubicBezTo>
                        <a:cubicBezTo>
                          <a:pt x="3685" y="647"/>
                          <a:pt x="3696" y="655"/>
                          <a:pt x="3696" y="689"/>
                        </a:cubicBezTo>
                        <a:cubicBezTo>
                          <a:pt x="3694" y="1146"/>
                          <a:pt x="3695" y="1604"/>
                          <a:pt x="3695" y="2062"/>
                        </a:cubicBezTo>
                        <a:close/>
                        <a:moveTo>
                          <a:pt x="4980" y="2060"/>
                        </a:moveTo>
                        <a:cubicBezTo>
                          <a:pt x="4980" y="2091"/>
                          <a:pt x="4972" y="2101"/>
                          <a:pt x="4940" y="2101"/>
                        </a:cubicBezTo>
                        <a:cubicBezTo>
                          <a:pt x="4784" y="2100"/>
                          <a:pt x="4627" y="2099"/>
                          <a:pt x="4471" y="2101"/>
                        </a:cubicBezTo>
                        <a:cubicBezTo>
                          <a:pt x="4437" y="2102"/>
                          <a:pt x="4429" y="2091"/>
                          <a:pt x="4429" y="2058"/>
                        </a:cubicBezTo>
                        <a:cubicBezTo>
                          <a:pt x="4431" y="1829"/>
                          <a:pt x="4430" y="1601"/>
                          <a:pt x="4430" y="1372"/>
                        </a:cubicBezTo>
                        <a:cubicBezTo>
                          <a:pt x="4430" y="1146"/>
                          <a:pt x="4431" y="920"/>
                          <a:pt x="4429" y="694"/>
                        </a:cubicBezTo>
                        <a:cubicBezTo>
                          <a:pt x="4429" y="658"/>
                          <a:pt x="4438" y="646"/>
                          <a:pt x="4475" y="647"/>
                        </a:cubicBezTo>
                        <a:cubicBezTo>
                          <a:pt x="4629" y="649"/>
                          <a:pt x="4782" y="649"/>
                          <a:pt x="4936" y="647"/>
                        </a:cubicBezTo>
                        <a:cubicBezTo>
                          <a:pt x="4967" y="647"/>
                          <a:pt x="4980" y="652"/>
                          <a:pt x="4980" y="688"/>
                        </a:cubicBezTo>
                        <a:cubicBezTo>
                          <a:pt x="4979" y="1145"/>
                          <a:pt x="4979" y="1603"/>
                          <a:pt x="4980" y="2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04" name="Group 703">
                <a:extLst>
                  <a:ext uri="{FF2B5EF4-FFF2-40B4-BE49-F238E27FC236}">
                    <a16:creationId xmlns:a16="http://schemas.microsoft.com/office/drawing/2014/main" id="{4DC658F9-5216-4804-9950-EEECB8FD5D96}"/>
                  </a:ext>
                </a:extLst>
              </p:cNvPr>
              <p:cNvGrpSpPr/>
              <p:nvPr/>
            </p:nvGrpSpPr>
            <p:grpSpPr>
              <a:xfrm>
                <a:off x="16877692" y="2882107"/>
                <a:ext cx="182702" cy="182702"/>
                <a:chOff x="16349055" y="2327275"/>
                <a:chExt cx="182702" cy="182702"/>
              </a:xfrm>
              <a:grpFill/>
            </p:grpSpPr>
            <p:sp>
              <p:nvSpPr>
                <p:cNvPr id="759" name="Oval 758">
                  <a:extLst>
                    <a:ext uri="{FF2B5EF4-FFF2-40B4-BE49-F238E27FC236}">
                      <a16:creationId xmlns:a16="http://schemas.microsoft.com/office/drawing/2014/main" id="{ECF206B1-137F-4AD8-967C-2508928E0B4A}"/>
                    </a:ext>
                  </a:extLst>
                </p:cNvPr>
                <p:cNvSpPr/>
                <p:nvPr/>
              </p:nvSpPr>
              <p:spPr>
                <a:xfrm>
                  <a:off x="16349055" y="2327275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60" name="Group 759">
                  <a:extLst>
                    <a:ext uri="{FF2B5EF4-FFF2-40B4-BE49-F238E27FC236}">
                      <a16:creationId xmlns:a16="http://schemas.microsoft.com/office/drawing/2014/main" id="{170AC044-7B40-4DA8-8788-037567B2AD3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384324" y="2364762"/>
                  <a:ext cx="119440" cy="96873"/>
                  <a:chOff x="8435" y="-69"/>
                  <a:chExt cx="434" cy="352"/>
                </a:xfrm>
                <a:grpFill/>
              </p:grpSpPr>
              <p:sp>
                <p:nvSpPr>
                  <p:cNvPr id="761" name="Freeform 702">
                    <a:extLst>
                      <a:ext uri="{FF2B5EF4-FFF2-40B4-BE49-F238E27FC236}">
                        <a16:creationId xmlns:a16="http://schemas.microsoft.com/office/drawing/2014/main" id="{0D5989E3-1C4F-42F6-8AFA-C334041D95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92" y="115"/>
                    <a:ext cx="178" cy="167"/>
                  </a:xfrm>
                  <a:custGeom>
                    <a:avLst/>
                    <a:gdLst>
                      <a:gd name="T0" fmla="*/ 840 w 1077"/>
                      <a:gd name="T1" fmla="*/ 666 h 1010"/>
                      <a:gd name="T2" fmla="*/ 840 w 1077"/>
                      <a:gd name="T3" fmla="*/ 643 h 1010"/>
                      <a:gd name="T4" fmla="*/ 840 w 1077"/>
                      <a:gd name="T5" fmla="*/ 23 h 1010"/>
                      <a:gd name="T6" fmla="*/ 862 w 1077"/>
                      <a:gd name="T7" fmla="*/ 0 h 1010"/>
                      <a:gd name="T8" fmla="*/ 1056 w 1077"/>
                      <a:gd name="T9" fmla="*/ 0 h 1010"/>
                      <a:gd name="T10" fmla="*/ 1077 w 1077"/>
                      <a:gd name="T11" fmla="*/ 20 h 1010"/>
                      <a:gd name="T12" fmla="*/ 1077 w 1077"/>
                      <a:gd name="T13" fmla="*/ 990 h 1010"/>
                      <a:gd name="T14" fmla="*/ 1056 w 1077"/>
                      <a:gd name="T15" fmla="*/ 1010 h 1010"/>
                      <a:gd name="T16" fmla="*/ 860 w 1077"/>
                      <a:gd name="T17" fmla="*/ 1010 h 1010"/>
                      <a:gd name="T18" fmla="*/ 829 w 1077"/>
                      <a:gd name="T19" fmla="*/ 996 h 1010"/>
                      <a:gd name="T20" fmla="*/ 617 w 1077"/>
                      <a:gd name="T21" fmla="*/ 757 h 1010"/>
                      <a:gd name="T22" fmla="*/ 471 w 1077"/>
                      <a:gd name="T23" fmla="*/ 593 h 1010"/>
                      <a:gd name="T24" fmla="*/ 257 w 1077"/>
                      <a:gd name="T25" fmla="*/ 353 h 1010"/>
                      <a:gd name="T26" fmla="*/ 236 w 1077"/>
                      <a:gd name="T27" fmla="*/ 335 h 1010"/>
                      <a:gd name="T28" fmla="*/ 236 w 1077"/>
                      <a:gd name="T29" fmla="*/ 358 h 1010"/>
                      <a:gd name="T30" fmla="*/ 237 w 1077"/>
                      <a:gd name="T31" fmla="*/ 986 h 1010"/>
                      <a:gd name="T32" fmla="*/ 212 w 1077"/>
                      <a:gd name="T33" fmla="*/ 1010 h 1010"/>
                      <a:gd name="T34" fmla="*/ 18 w 1077"/>
                      <a:gd name="T35" fmla="*/ 1010 h 1010"/>
                      <a:gd name="T36" fmla="*/ 0 w 1077"/>
                      <a:gd name="T37" fmla="*/ 992 h 1010"/>
                      <a:gd name="T38" fmla="*/ 0 w 1077"/>
                      <a:gd name="T39" fmla="*/ 18 h 1010"/>
                      <a:gd name="T40" fmla="*/ 17 w 1077"/>
                      <a:gd name="T41" fmla="*/ 0 h 1010"/>
                      <a:gd name="T42" fmla="*/ 225 w 1077"/>
                      <a:gd name="T43" fmla="*/ 0 h 1010"/>
                      <a:gd name="T44" fmla="*/ 249 w 1077"/>
                      <a:gd name="T45" fmla="*/ 12 h 1010"/>
                      <a:gd name="T46" fmla="*/ 602 w 1077"/>
                      <a:gd name="T47" fmla="*/ 406 h 1010"/>
                      <a:gd name="T48" fmla="*/ 827 w 1077"/>
                      <a:gd name="T49" fmla="*/ 658 h 1010"/>
                      <a:gd name="T50" fmla="*/ 840 w 1077"/>
                      <a:gd name="T51" fmla="*/ 666 h 10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077" h="1010">
                        <a:moveTo>
                          <a:pt x="840" y="666"/>
                        </a:moveTo>
                        <a:cubicBezTo>
                          <a:pt x="840" y="658"/>
                          <a:pt x="840" y="650"/>
                          <a:pt x="840" y="643"/>
                        </a:cubicBezTo>
                        <a:cubicBezTo>
                          <a:pt x="840" y="436"/>
                          <a:pt x="841" y="230"/>
                          <a:pt x="840" y="23"/>
                        </a:cubicBezTo>
                        <a:cubicBezTo>
                          <a:pt x="840" y="6"/>
                          <a:pt x="843" y="0"/>
                          <a:pt x="862" y="0"/>
                        </a:cubicBezTo>
                        <a:cubicBezTo>
                          <a:pt x="926" y="1"/>
                          <a:pt x="991" y="1"/>
                          <a:pt x="1056" y="0"/>
                        </a:cubicBezTo>
                        <a:cubicBezTo>
                          <a:pt x="1070" y="0"/>
                          <a:pt x="1077" y="3"/>
                          <a:pt x="1077" y="20"/>
                        </a:cubicBezTo>
                        <a:cubicBezTo>
                          <a:pt x="1076" y="343"/>
                          <a:pt x="1076" y="666"/>
                          <a:pt x="1077" y="990"/>
                        </a:cubicBezTo>
                        <a:cubicBezTo>
                          <a:pt x="1077" y="1006"/>
                          <a:pt x="1071" y="1010"/>
                          <a:pt x="1056" y="1010"/>
                        </a:cubicBezTo>
                        <a:cubicBezTo>
                          <a:pt x="991" y="1009"/>
                          <a:pt x="925" y="1009"/>
                          <a:pt x="860" y="1010"/>
                        </a:cubicBezTo>
                        <a:cubicBezTo>
                          <a:pt x="847" y="1010"/>
                          <a:pt x="838" y="1006"/>
                          <a:pt x="829" y="996"/>
                        </a:cubicBezTo>
                        <a:cubicBezTo>
                          <a:pt x="759" y="916"/>
                          <a:pt x="688" y="837"/>
                          <a:pt x="617" y="757"/>
                        </a:cubicBezTo>
                        <a:cubicBezTo>
                          <a:pt x="568" y="702"/>
                          <a:pt x="519" y="648"/>
                          <a:pt x="471" y="593"/>
                        </a:cubicBezTo>
                        <a:cubicBezTo>
                          <a:pt x="399" y="513"/>
                          <a:pt x="328" y="433"/>
                          <a:pt x="257" y="353"/>
                        </a:cubicBezTo>
                        <a:cubicBezTo>
                          <a:pt x="252" y="347"/>
                          <a:pt x="247" y="339"/>
                          <a:pt x="236" y="335"/>
                        </a:cubicBezTo>
                        <a:cubicBezTo>
                          <a:pt x="236" y="344"/>
                          <a:pt x="236" y="351"/>
                          <a:pt x="236" y="358"/>
                        </a:cubicBezTo>
                        <a:cubicBezTo>
                          <a:pt x="236" y="567"/>
                          <a:pt x="236" y="776"/>
                          <a:pt x="237" y="986"/>
                        </a:cubicBezTo>
                        <a:cubicBezTo>
                          <a:pt x="237" y="1005"/>
                          <a:pt x="231" y="1010"/>
                          <a:pt x="212" y="1010"/>
                        </a:cubicBezTo>
                        <a:cubicBezTo>
                          <a:pt x="148" y="1009"/>
                          <a:pt x="83" y="1009"/>
                          <a:pt x="18" y="1010"/>
                        </a:cubicBezTo>
                        <a:cubicBezTo>
                          <a:pt x="5" y="1010"/>
                          <a:pt x="0" y="1006"/>
                          <a:pt x="0" y="992"/>
                        </a:cubicBezTo>
                        <a:cubicBezTo>
                          <a:pt x="0" y="667"/>
                          <a:pt x="0" y="342"/>
                          <a:pt x="0" y="18"/>
                        </a:cubicBezTo>
                        <a:cubicBezTo>
                          <a:pt x="0" y="5"/>
                          <a:pt x="4" y="0"/>
                          <a:pt x="17" y="0"/>
                        </a:cubicBezTo>
                        <a:cubicBezTo>
                          <a:pt x="86" y="1"/>
                          <a:pt x="156" y="1"/>
                          <a:pt x="225" y="0"/>
                        </a:cubicBezTo>
                        <a:cubicBezTo>
                          <a:pt x="236" y="0"/>
                          <a:pt x="242" y="5"/>
                          <a:pt x="249" y="12"/>
                        </a:cubicBezTo>
                        <a:cubicBezTo>
                          <a:pt x="367" y="144"/>
                          <a:pt x="485" y="275"/>
                          <a:pt x="602" y="406"/>
                        </a:cubicBezTo>
                        <a:cubicBezTo>
                          <a:pt x="677" y="490"/>
                          <a:pt x="752" y="574"/>
                          <a:pt x="827" y="658"/>
                        </a:cubicBezTo>
                        <a:cubicBezTo>
                          <a:pt x="830" y="661"/>
                          <a:pt x="832" y="665"/>
                          <a:pt x="840" y="6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62" name="Freeform 703">
                    <a:extLst>
                      <a:ext uri="{FF2B5EF4-FFF2-40B4-BE49-F238E27FC236}">
                        <a16:creationId xmlns:a16="http://schemas.microsoft.com/office/drawing/2014/main" id="{8A6BA691-FB19-4858-B86F-932137DA0B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86" y="115"/>
                    <a:ext cx="183" cy="168"/>
                  </a:xfrm>
                  <a:custGeom>
                    <a:avLst/>
                    <a:gdLst>
                      <a:gd name="T0" fmla="*/ 695 w 1110"/>
                      <a:gd name="T1" fmla="*/ 1009 h 1011"/>
                      <a:gd name="T2" fmla="*/ 319 w 1110"/>
                      <a:gd name="T3" fmla="*/ 1009 h 1011"/>
                      <a:gd name="T4" fmla="*/ 28 w 1110"/>
                      <a:gd name="T5" fmla="*/ 825 h 1011"/>
                      <a:gd name="T6" fmla="*/ 1 w 1110"/>
                      <a:gd name="T7" fmla="*/ 712 h 1011"/>
                      <a:gd name="T8" fmla="*/ 1 w 1110"/>
                      <a:gd name="T9" fmla="*/ 300 h 1011"/>
                      <a:gd name="T10" fmla="*/ 246 w 1110"/>
                      <a:gd name="T11" fmla="*/ 9 h 1011"/>
                      <a:gd name="T12" fmla="*/ 335 w 1110"/>
                      <a:gd name="T13" fmla="*/ 1 h 1011"/>
                      <a:gd name="T14" fmla="*/ 1085 w 1110"/>
                      <a:gd name="T15" fmla="*/ 0 h 1011"/>
                      <a:gd name="T16" fmla="*/ 1109 w 1110"/>
                      <a:gd name="T17" fmla="*/ 23 h 1011"/>
                      <a:gd name="T18" fmla="*/ 1109 w 1110"/>
                      <a:gd name="T19" fmla="*/ 215 h 1011"/>
                      <a:gd name="T20" fmla="*/ 1087 w 1110"/>
                      <a:gd name="T21" fmla="*/ 237 h 1011"/>
                      <a:gd name="T22" fmla="*/ 331 w 1110"/>
                      <a:gd name="T23" fmla="*/ 237 h 1011"/>
                      <a:gd name="T24" fmla="*/ 295 w 1110"/>
                      <a:gd name="T25" fmla="*/ 239 h 1011"/>
                      <a:gd name="T26" fmla="*/ 234 w 1110"/>
                      <a:gd name="T27" fmla="*/ 321 h 1011"/>
                      <a:gd name="T28" fmla="*/ 234 w 1110"/>
                      <a:gd name="T29" fmla="*/ 689 h 1011"/>
                      <a:gd name="T30" fmla="*/ 323 w 1110"/>
                      <a:gd name="T31" fmla="*/ 773 h 1011"/>
                      <a:gd name="T32" fmla="*/ 1083 w 1110"/>
                      <a:gd name="T33" fmla="*/ 773 h 1011"/>
                      <a:gd name="T34" fmla="*/ 1109 w 1110"/>
                      <a:gd name="T35" fmla="*/ 799 h 1011"/>
                      <a:gd name="T36" fmla="*/ 1109 w 1110"/>
                      <a:gd name="T37" fmla="*/ 987 h 1011"/>
                      <a:gd name="T38" fmla="*/ 1087 w 1110"/>
                      <a:gd name="T39" fmla="*/ 1010 h 1011"/>
                      <a:gd name="T40" fmla="*/ 695 w 1110"/>
                      <a:gd name="T41" fmla="*/ 1009 h 10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10" h="1011">
                        <a:moveTo>
                          <a:pt x="695" y="1009"/>
                        </a:moveTo>
                        <a:cubicBezTo>
                          <a:pt x="570" y="1009"/>
                          <a:pt x="444" y="1011"/>
                          <a:pt x="319" y="1009"/>
                        </a:cubicBezTo>
                        <a:cubicBezTo>
                          <a:pt x="186" y="1006"/>
                          <a:pt x="89" y="943"/>
                          <a:pt x="28" y="825"/>
                        </a:cubicBezTo>
                        <a:cubicBezTo>
                          <a:pt x="9" y="790"/>
                          <a:pt x="1" y="752"/>
                          <a:pt x="1" y="712"/>
                        </a:cubicBezTo>
                        <a:cubicBezTo>
                          <a:pt x="1" y="574"/>
                          <a:pt x="0" y="437"/>
                          <a:pt x="1" y="300"/>
                        </a:cubicBezTo>
                        <a:cubicBezTo>
                          <a:pt x="2" y="165"/>
                          <a:pt x="113" y="35"/>
                          <a:pt x="246" y="9"/>
                        </a:cubicBezTo>
                        <a:cubicBezTo>
                          <a:pt x="276" y="3"/>
                          <a:pt x="305" y="1"/>
                          <a:pt x="335" y="1"/>
                        </a:cubicBezTo>
                        <a:cubicBezTo>
                          <a:pt x="585" y="1"/>
                          <a:pt x="835" y="1"/>
                          <a:pt x="1085" y="0"/>
                        </a:cubicBezTo>
                        <a:cubicBezTo>
                          <a:pt x="1103" y="0"/>
                          <a:pt x="1110" y="4"/>
                          <a:pt x="1109" y="23"/>
                        </a:cubicBezTo>
                        <a:cubicBezTo>
                          <a:pt x="1108" y="87"/>
                          <a:pt x="1108" y="151"/>
                          <a:pt x="1109" y="215"/>
                        </a:cubicBezTo>
                        <a:cubicBezTo>
                          <a:pt x="1109" y="233"/>
                          <a:pt x="1104" y="237"/>
                          <a:pt x="1087" y="237"/>
                        </a:cubicBezTo>
                        <a:cubicBezTo>
                          <a:pt x="835" y="237"/>
                          <a:pt x="583" y="237"/>
                          <a:pt x="331" y="237"/>
                        </a:cubicBezTo>
                        <a:cubicBezTo>
                          <a:pt x="319" y="237"/>
                          <a:pt x="306" y="236"/>
                          <a:pt x="295" y="239"/>
                        </a:cubicBezTo>
                        <a:cubicBezTo>
                          <a:pt x="255" y="248"/>
                          <a:pt x="234" y="275"/>
                          <a:pt x="234" y="321"/>
                        </a:cubicBezTo>
                        <a:cubicBezTo>
                          <a:pt x="233" y="444"/>
                          <a:pt x="233" y="566"/>
                          <a:pt x="234" y="689"/>
                        </a:cubicBezTo>
                        <a:cubicBezTo>
                          <a:pt x="235" y="746"/>
                          <a:pt x="265" y="773"/>
                          <a:pt x="323" y="773"/>
                        </a:cubicBezTo>
                        <a:cubicBezTo>
                          <a:pt x="576" y="773"/>
                          <a:pt x="830" y="773"/>
                          <a:pt x="1083" y="773"/>
                        </a:cubicBezTo>
                        <a:cubicBezTo>
                          <a:pt x="1109" y="773"/>
                          <a:pt x="1109" y="773"/>
                          <a:pt x="1109" y="799"/>
                        </a:cubicBezTo>
                        <a:cubicBezTo>
                          <a:pt x="1109" y="862"/>
                          <a:pt x="1108" y="925"/>
                          <a:pt x="1109" y="987"/>
                        </a:cubicBezTo>
                        <a:cubicBezTo>
                          <a:pt x="1109" y="1005"/>
                          <a:pt x="1105" y="1010"/>
                          <a:pt x="1087" y="1010"/>
                        </a:cubicBezTo>
                        <a:cubicBezTo>
                          <a:pt x="956" y="1009"/>
                          <a:pt x="826" y="1009"/>
                          <a:pt x="695" y="10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63" name="Freeform 704">
                    <a:extLst>
                      <a:ext uri="{FF2B5EF4-FFF2-40B4-BE49-F238E27FC236}">
                        <a16:creationId xmlns:a16="http://schemas.microsoft.com/office/drawing/2014/main" id="{D6BCABFE-54ED-46B8-A1FB-ADEC0AEE9F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02" y="-69"/>
                    <a:ext cx="223" cy="131"/>
                  </a:xfrm>
                  <a:custGeom>
                    <a:avLst/>
                    <a:gdLst>
                      <a:gd name="T0" fmla="*/ 1346 w 1346"/>
                      <a:gd name="T1" fmla="*/ 790 h 794"/>
                      <a:gd name="T2" fmla="*/ 0 w 1346"/>
                      <a:gd name="T3" fmla="*/ 787 h 794"/>
                      <a:gd name="T4" fmla="*/ 15 w 1346"/>
                      <a:gd name="T5" fmla="*/ 764 h 794"/>
                      <a:gd name="T6" fmla="*/ 237 w 1346"/>
                      <a:gd name="T7" fmla="*/ 507 h 794"/>
                      <a:gd name="T8" fmla="*/ 432 w 1346"/>
                      <a:gd name="T9" fmla="*/ 283 h 794"/>
                      <a:gd name="T10" fmla="*/ 648 w 1346"/>
                      <a:gd name="T11" fmla="*/ 32 h 794"/>
                      <a:gd name="T12" fmla="*/ 696 w 1346"/>
                      <a:gd name="T13" fmla="*/ 33 h 794"/>
                      <a:gd name="T14" fmla="*/ 879 w 1346"/>
                      <a:gd name="T15" fmla="*/ 246 h 794"/>
                      <a:gd name="T16" fmla="*/ 1088 w 1346"/>
                      <a:gd name="T17" fmla="*/ 490 h 794"/>
                      <a:gd name="T18" fmla="*/ 1293 w 1346"/>
                      <a:gd name="T19" fmla="*/ 728 h 794"/>
                      <a:gd name="T20" fmla="*/ 1346 w 1346"/>
                      <a:gd name="T21" fmla="*/ 790 h 7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46" h="794">
                        <a:moveTo>
                          <a:pt x="1346" y="790"/>
                        </a:moveTo>
                        <a:cubicBezTo>
                          <a:pt x="895" y="794"/>
                          <a:pt x="449" y="786"/>
                          <a:pt x="0" y="787"/>
                        </a:cubicBezTo>
                        <a:cubicBezTo>
                          <a:pt x="2" y="777"/>
                          <a:pt x="9" y="771"/>
                          <a:pt x="15" y="764"/>
                        </a:cubicBezTo>
                        <a:cubicBezTo>
                          <a:pt x="89" y="678"/>
                          <a:pt x="163" y="593"/>
                          <a:pt x="237" y="507"/>
                        </a:cubicBezTo>
                        <a:cubicBezTo>
                          <a:pt x="302" y="432"/>
                          <a:pt x="367" y="358"/>
                          <a:pt x="432" y="283"/>
                        </a:cubicBezTo>
                        <a:cubicBezTo>
                          <a:pt x="504" y="199"/>
                          <a:pt x="576" y="115"/>
                          <a:pt x="648" y="32"/>
                        </a:cubicBezTo>
                        <a:cubicBezTo>
                          <a:pt x="676" y="0"/>
                          <a:pt x="668" y="0"/>
                          <a:pt x="696" y="33"/>
                        </a:cubicBezTo>
                        <a:cubicBezTo>
                          <a:pt x="758" y="103"/>
                          <a:pt x="818" y="175"/>
                          <a:pt x="879" y="246"/>
                        </a:cubicBezTo>
                        <a:cubicBezTo>
                          <a:pt x="949" y="328"/>
                          <a:pt x="1018" y="409"/>
                          <a:pt x="1088" y="490"/>
                        </a:cubicBezTo>
                        <a:cubicBezTo>
                          <a:pt x="1156" y="569"/>
                          <a:pt x="1224" y="649"/>
                          <a:pt x="1293" y="728"/>
                        </a:cubicBezTo>
                        <a:cubicBezTo>
                          <a:pt x="1310" y="748"/>
                          <a:pt x="1327" y="768"/>
                          <a:pt x="1346" y="7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88" name="Freeform 705">
                    <a:extLst>
                      <a:ext uri="{FF2B5EF4-FFF2-40B4-BE49-F238E27FC236}">
                        <a16:creationId xmlns:a16="http://schemas.microsoft.com/office/drawing/2014/main" id="{A291B7A5-BB75-4C93-864E-B458A6274A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35" y="-68"/>
                    <a:ext cx="174" cy="129"/>
                  </a:xfrm>
                  <a:custGeom>
                    <a:avLst/>
                    <a:gdLst>
                      <a:gd name="T0" fmla="*/ 0 w 1050"/>
                      <a:gd name="T1" fmla="*/ 780 h 782"/>
                      <a:gd name="T2" fmla="*/ 69 w 1050"/>
                      <a:gd name="T3" fmla="*/ 699 h 782"/>
                      <a:gd name="T4" fmla="*/ 349 w 1050"/>
                      <a:gd name="T5" fmla="*/ 376 h 782"/>
                      <a:gd name="T6" fmla="*/ 565 w 1050"/>
                      <a:gd name="T7" fmla="*/ 127 h 782"/>
                      <a:gd name="T8" fmla="*/ 664 w 1050"/>
                      <a:gd name="T9" fmla="*/ 12 h 782"/>
                      <a:gd name="T10" fmla="*/ 689 w 1050"/>
                      <a:gd name="T11" fmla="*/ 13 h 782"/>
                      <a:gd name="T12" fmla="*/ 871 w 1050"/>
                      <a:gd name="T13" fmla="*/ 225 h 782"/>
                      <a:gd name="T14" fmla="*/ 1043 w 1050"/>
                      <a:gd name="T15" fmla="*/ 425 h 782"/>
                      <a:gd name="T16" fmla="*/ 1042 w 1050"/>
                      <a:gd name="T17" fmla="*/ 447 h 782"/>
                      <a:gd name="T18" fmla="*/ 901 w 1050"/>
                      <a:gd name="T19" fmla="*/ 610 h 782"/>
                      <a:gd name="T20" fmla="*/ 763 w 1050"/>
                      <a:gd name="T21" fmla="*/ 770 h 782"/>
                      <a:gd name="T22" fmla="*/ 737 w 1050"/>
                      <a:gd name="T23" fmla="*/ 782 h 782"/>
                      <a:gd name="T24" fmla="*/ 11 w 1050"/>
                      <a:gd name="T25" fmla="*/ 781 h 782"/>
                      <a:gd name="T26" fmla="*/ 0 w 1050"/>
                      <a:gd name="T27" fmla="*/ 780 h 7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050" h="782">
                        <a:moveTo>
                          <a:pt x="0" y="780"/>
                        </a:moveTo>
                        <a:cubicBezTo>
                          <a:pt x="25" y="751"/>
                          <a:pt x="47" y="725"/>
                          <a:pt x="69" y="699"/>
                        </a:cubicBezTo>
                        <a:cubicBezTo>
                          <a:pt x="162" y="591"/>
                          <a:pt x="256" y="484"/>
                          <a:pt x="349" y="376"/>
                        </a:cubicBezTo>
                        <a:cubicBezTo>
                          <a:pt x="421" y="293"/>
                          <a:pt x="493" y="210"/>
                          <a:pt x="565" y="127"/>
                        </a:cubicBezTo>
                        <a:cubicBezTo>
                          <a:pt x="598" y="89"/>
                          <a:pt x="631" y="51"/>
                          <a:pt x="664" y="12"/>
                        </a:cubicBezTo>
                        <a:cubicBezTo>
                          <a:pt x="673" y="0"/>
                          <a:pt x="679" y="0"/>
                          <a:pt x="689" y="13"/>
                        </a:cubicBezTo>
                        <a:cubicBezTo>
                          <a:pt x="749" y="84"/>
                          <a:pt x="810" y="154"/>
                          <a:pt x="871" y="225"/>
                        </a:cubicBezTo>
                        <a:cubicBezTo>
                          <a:pt x="928" y="292"/>
                          <a:pt x="985" y="358"/>
                          <a:pt x="1043" y="425"/>
                        </a:cubicBezTo>
                        <a:cubicBezTo>
                          <a:pt x="1050" y="433"/>
                          <a:pt x="1049" y="439"/>
                          <a:pt x="1042" y="447"/>
                        </a:cubicBezTo>
                        <a:cubicBezTo>
                          <a:pt x="995" y="501"/>
                          <a:pt x="948" y="556"/>
                          <a:pt x="901" y="610"/>
                        </a:cubicBezTo>
                        <a:cubicBezTo>
                          <a:pt x="855" y="663"/>
                          <a:pt x="809" y="716"/>
                          <a:pt x="763" y="770"/>
                        </a:cubicBezTo>
                        <a:cubicBezTo>
                          <a:pt x="756" y="778"/>
                          <a:pt x="748" y="782"/>
                          <a:pt x="737" y="782"/>
                        </a:cubicBezTo>
                        <a:cubicBezTo>
                          <a:pt x="495" y="781"/>
                          <a:pt x="253" y="781"/>
                          <a:pt x="11" y="781"/>
                        </a:cubicBezTo>
                        <a:cubicBezTo>
                          <a:pt x="9" y="781"/>
                          <a:pt x="7" y="781"/>
                          <a:pt x="0" y="7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89" name="Freeform 706">
                    <a:extLst>
                      <a:ext uri="{FF2B5EF4-FFF2-40B4-BE49-F238E27FC236}">
                        <a16:creationId xmlns:a16="http://schemas.microsoft.com/office/drawing/2014/main" id="{C5B4AFC2-841D-491D-B30C-F61FBAE996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37" y="115"/>
                    <a:ext cx="39" cy="168"/>
                  </a:xfrm>
                  <a:custGeom>
                    <a:avLst/>
                    <a:gdLst>
                      <a:gd name="T0" fmla="*/ 0 w 236"/>
                      <a:gd name="T1" fmla="*/ 507 h 1018"/>
                      <a:gd name="T2" fmla="*/ 0 w 236"/>
                      <a:gd name="T3" fmla="*/ 23 h 1018"/>
                      <a:gd name="T4" fmla="*/ 22 w 236"/>
                      <a:gd name="T5" fmla="*/ 1 h 1018"/>
                      <a:gd name="T6" fmla="*/ 215 w 236"/>
                      <a:gd name="T7" fmla="*/ 1 h 1018"/>
                      <a:gd name="T8" fmla="*/ 236 w 236"/>
                      <a:gd name="T9" fmla="*/ 20 h 1018"/>
                      <a:gd name="T10" fmla="*/ 236 w 236"/>
                      <a:gd name="T11" fmla="*/ 998 h 1018"/>
                      <a:gd name="T12" fmla="*/ 217 w 236"/>
                      <a:gd name="T13" fmla="*/ 1017 h 1018"/>
                      <a:gd name="T14" fmla="*/ 20 w 236"/>
                      <a:gd name="T15" fmla="*/ 1017 h 1018"/>
                      <a:gd name="T16" fmla="*/ 0 w 236"/>
                      <a:gd name="T17" fmla="*/ 997 h 1018"/>
                      <a:gd name="T18" fmla="*/ 0 w 236"/>
                      <a:gd name="T19" fmla="*/ 507 h 10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6" h="1018">
                        <a:moveTo>
                          <a:pt x="0" y="507"/>
                        </a:moveTo>
                        <a:cubicBezTo>
                          <a:pt x="0" y="346"/>
                          <a:pt x="0" y="184"/>
                          <a:pt x="0" y="23"/>
                        </a:cubicBezTo>
                        <a:cubicBezTo>
                          <a:pt x="0" y="6"/>
                          <a:pt x="3" y="0"/>
                          <a:pt x="22" y="1"/>
                        </a:cubicBezTo>
                        <a:cubicBezTo>
                          <a:pt x="86" y="2"/>
                          <a:pt x="151" y="1"/>
                          <a:pt x="215" y="1"/>
                        </a:cubicBezTo>
                        <a:cubicBezTo>
                          <a:pt x="230" y="1"/>
                          <a:pt x="236" y="3"/>
                          <a:pt x="236" y="20"/>
                        </a:cubicBezTo>
                        <a:cubicBezTo>
                          <a:pt x="236" y="346"/>
                          <a:pt x="236" y="672"/>
                          <a:pt x="236" y="998"/>
                        </a:cubicBezTo>
                        <a:cubicBezTo>
                          <a:pt x="236" y="1013"/>
                          <a:pt x="233" y="1018"/>
                          <a:pt x="217" y="1017"/>
                        </a:cubicBezTo>
                        <a:cubicBezTo>
                          <a:pt x="151" y="1017"/>
                          <a:pt x="85" y="1016"/>
                          <a:pt x="20" y="1017"/>
                        </a:cubicBezTo>
                        <a:cubicBezTo>
                          <a:pt x="3" y="1018"/>
                          <a:pt x="0" y="1012"/>
                          <a:pt x="0" y="997"/>
                        </a:cubicBezTo>
                        <a:cubicBezTo>
                          <a:pt x="0" y="834"/>
                          <a:pt x="0" y="670"/>
                          <a:pt x="0" y="5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05" name="Group 704">
                <a:extLst>
                  <a:ext uri="{FF2B5EF4-FFF2-40B4-BE49-F238E27FC236}">
                    <a16:creationId xmlns:a16="http://schemas.microsoft.com/office/drawing/2014/main" id="{7D45CB75-55A8-44AE-B6A5-14873A5978A8}"/>
                  </a:ext>
                </a:extLst>
              </p:cNvPr>
              <p:cNvGrpSpPr/>
              <p:nvPr/>
            </p:nvGrpSpPr>
            <p:grpSpPr>
              <a:xfrm>
                <a:off x="16877692" y="2367809"/>
                <a:ext cx="182702" cy="182702"/>
                <a:chOff x="16098837" y="2327275"/>
                <a:chExt cx="182702" cy="182702"/>
              </a:xfrm>
              <a:grpFill/>
            </p:grpSpPr>
            <p:sp>
              <p:nvSpPr>
                <p:cNvPr id="755" name="Oval 754">
                  <a:extLst>
                    <a:ext uri="{FF2B5EF4-FFF2-40B4-BE49-F238E27FC236}">
                      <a16:creationId xmlns:a16="http://schemas.microsoft.com/office/drawing/2014/main" id="{3047BD7B-23B7-4A8D-9C21-7F5B2CA02032}"/>
                    </a:ext>
                  </a:extLst>
                </p:cNvPr>
                <p:cNvSpPr/>
                <p:nvPr/>
              </p:nvSpPr>
              <p:spPr>
                <a:xfrm>
                  <a:off x="16098837" y="2327275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56" name="Group 755">
                  <a:extLst>
                    <a:ext uri="{FF2B5EF4-FFF2-40B4-BE49-F238E27FC236}">
                      <a16:creationId xmlns:a16="http://schemas.microsoft.com/office/drawing/2014/main" id="{CA3AFBD2-BE12-4B0D-A796-F3F25328C85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140634" y="2354443"/>
                  <a:ext cx="99110" cy="128367"/>
                  <a:chOff x="8611" y="26"/>
                  <a:chExt cx="271" cy="351"/>
                </a:xfrm>
                <a:grpFill/>
              </p:grpSpPr>
              <p:sp>
                <p:nvSpPr>
                  <p:cNvPr id="757" name="Freeform 698">
                    <a:extLst>
                      <a:ext uri="{FF2B5EF4-FFF2-40B4-BE49-F238E27FC236}">
                        <a16:creationId xmlns:a16="http://schemas.microsoft.com/office/drawing/2014/main" id="{8D070136-149D-4065-9B28-D377490033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11" y="171"/>
                    <a:ext cx="271" cy="206"/>
                  </a:xfrm>
                  <a:custGeom>
                    <a:avLst/>
                    <a:gdLst>
                      <a:gd name="T0" fmla="*/ 1125 w 2206"/>
                      <a:gd name="T1" fmla="*/ 919 h 1678"/>
                      <a:gd name="T2" fmla="*/ 1153 w 2206"/>
                      <a:gd name="T3" fmla="*/ 770 h 1678"/>
                      <a:gd name="T4" fmla="*/ 1207 w 2206"/>
                      <a:gd name="T5" fmla="*/ 462 h 1678"/>
                      <a:gd name="T6" fmla="*/ 1244 w 2206"/>
                      <a:gd name="T7" fmla="*/ 254 h 1678"/>
                      <a:gd name="T8" fmla="*/ 1269 w 2206"/>
                      <a:gd name="T9" fmla="*/ 227 h 1678"/>
                      <a:gd name="T10" fmla="*/ 1522 w 2206"/>
                      <a:gd name="T11" fmla="*/ 110 h 1678"/>
                      <a:gd name="T12" fmla="*/ 1597 w 2206"/>
                      <a:gd name="T13" fmla="*/ 42 h 1678"/>
                      <a:gd name="T14" fmla="*/ 1628 w 2206"/>
                      <a:gd name="T15" fmla="*/ 39 h 1678"/>
                      <a:gd name="T16" fmla="*/ 1975 w 2206"/>
                      <a:gd name="T17" fmla="*/ 467 h 1678"/>
                      <a:gd name="T18" fmla="*/ 2168 w 2206"/>
                      <a:gd name="T19" fmla="*/ 1029 h 1678"/>
                      <a:gd name="T20" fmla="*/ 2203 w 2206"/>
                      <a:gd name="T21" fmla="*/ 1345 h 1678"/>
                      <a:gd name="T22" fmla="*/ 2164 w 2206"/>
                      <a:gd name="T23" fmla="*/ 1407 h 1678"/>
                      <a:gd name="T24" fmla="*/ 1621 w 2206"/>
                      <a:gd name="T25" fmla="*/ 1619 h 1678"/>
                      <a:gd name="T26" fmla="*/ 1317 w 2206"/>
                      <a:gd name="T27" fmla="*/ 1668 h 1678"/>
                      <a:gd name="T28" fmla="*/ 1039 w 2206"/>
                      <a:gd name="T29" fmla="*/ 1674 h 1678"/>
                      <a:gd name="T30" fmla="*/ 659 w 2206"/>
                      <a:gd name="T31" fmla="*/ 1622 h 1678"/>
                      <a:gd name="T32" fmla="*/ 141 w 2206"/>
                      <a:gd name="T33" fmla="*/ 1427 h 1678"/>
                      <a:gd name="T34" fmla="*/ 20 w 2206"/>
                      <a:gd name="T35" fmla="*/ 1357 h 1678"/>
                      <a:gd name="T36" fmla="*/ 1 w 2206"/>
                      <a:gd name="T37" fmla="*/ 1320 h 1678"/>
                      <a:gd name="T38" fmla="*/ 34 w 2206"/>
                      <a:gd name="T39" fmla="*/ 1035 h 1678"/>
                      <a:gd name="T40" fmla="*/ 149 w 2206"/>
                      <a:gd name="T41" fmla="*/ 634 h 1678"/>
                      <a:gd name="T42" fmla="*/ 435 w 2206"/>
                      <a:gd name="T43" fmla="*/ 170 h 1678"/>
                      <a:gd name="T44" fmla="*/ 618 w 2206"/>
                      <a:gd name="T45" fmla="*/ 8 h 1678"/>
                      <a:gd name="T46" fmla="*/ 643 w 2206"/>
                      <a:gd name="T47" fmla="*/ 11 h 1678"/>
                      <a:gd name="T48" fmla="*/ 935 w 2206"/>
                      <a:gd name="T49" fmla="*/ 210 h 1678"/>
                      <a:gd name="T50" fmla="*/ 975 w 2206"/>
                      <a:gd name="T51" fmla="*/ 221 h 1678"/>
                      <a:gd name="T52" fmla="*/ 1005 w 2206"/>
                      <a:gd name="T53" fmla="*/ 253 h 1678"/>
                      <a:gd name="T54" fmla="*/ 1102 w 2206"/>
                      <a:gd name="T55" fmla="*/ 808 h 1678"/>
                      <a:gd name="T56" fmla="*/ 1122 w 2206"/>
                      <a:gd name="T57" fmla="*/ 919 h 1678"/>
                      <a:gd name="T58" fmla="*/ 1125 w 2206"/>
                      <a:gd name="T59" fmla="*/ 919 h 16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2206" h="1678">
                        <a:moveTo>
                          <a:pt x="1125" y="919"/>
                        </a:moveTo>
                        <a:cubicBezTo>
                          <a:pt x="1134" y="869"/>
                          <a:pt x="1144" y="820"/>
                          <a:pt x="1153" y="770"/>
                        </a:cubicBezTo>
                        <a:cubicBezTo>
                          <a:pt x="1171" y="667"/>
                          <a:pt x="1189" y="565"/>
                          <a:pt x="1207" y="462"/>
                        </a:cubicBezTo>
                        <a:cubicBezTo>
                          <a:pt x="1220" y="393"/>
                          <a:pt x="1233" y="324"/>
                          <a:pt x="1244" y="254"/>
                        </a:cubicBezTo>
                        <a:cubicBezTo>
                          <a:pt x="1247" y="238"/>
                          <a:pt x="1252" y="230"/>
                          <a:pt x="1269" y="227"/>
                        </a:cubicBezTo>
                        <a:cubicBezTo>
                          <a:pt x="1362" y="207"/>
                          <a:pt x="1447" y="168"/>
                          <a:pt x="1522" y="110"/>
                        </a:cubicBezTo>
                        <a:cubicBezTo>
                          <a:pt x="1549" y="89"/>
                          <a:pt x="1576" y="68"/>
                          <a:pt x="1597" y="42"/>
                        </a:cubicBezTo>
                        <a:cubicBezTo>
                          <a:pt x="1607" y="30"/>
                          <a:pt x="1614" y="28"/>
                          <a:pt x="1628" y="39"/>
                        </a:cubicBezTo>
                        <a:cubicBezTo>
                          <a:pt x="1775" y="156"/>
                          <a:pt x="1887" y="302"/>
                          <a:pt x="1975" y="467"/>
                        </a:cubicBezTo>
                        <a:cubicBezTo>
                          <a:pt x="2070" y="643"/>
                          <a:pt x="2132" y="832"/>
                          <a:pt x="2168" y="1029"/>
                        </a:cubicBezTo>
                        <a:cubicBezTo>
                          <a:pt x="2188" y="1133"/>
                          <a:pt x="2197" y="1239"/>
                          <a:pt x="2203" y="1345"/>
                        </a:cubicBezTo>
                        <a:cubicBezTo>
                          <a:pt x="2206" y="1382"/>
                          <a:pt x="2190" y="1393"/>
                          <a:pt x="2164" y="1407"/>
                        </a:cubicBezTo>
                        <a:cubicBezTo>
                          <a:pt x="1993" y="1503"/>
                          <a:pt x="1812" y="1574"/>
                          <a:pt x="1621" y="1619"/>
                        </a:cubicBezTo>
                        <a:cubicBezTo>
                          <a:pt x="1521" y="1643"/>
                          <a:pt x="1419" y="1659"/>
                          <a:pt x="1317" y="1668"/>
                        </a:cubicBezTo>
                        <a:cubicBezTo>
                          <a:pt x="1224" y="1676"/>
                          <a:pt x="1132" y="1678"/>
                          <a:pt x="1039" y="1674"/>
                        </a:cubicBezTo>
                        <a:cubicBezTo>
                          <a:pt x="911" y="1669"/>
                          <a:pt x="784" y="1651"/>
                          <a:pt x="659" y="1622"/>
                        </a:cubicBezTo>
                        <a:cubicBezTo>
                          <a:pt x="478" y="1580"/>
                          <a:pt x="305" y="1514"/>
                          <a:pt x="141" y="1427"/>
                        </a:cubicBezTo>
                        <a:cubicBezTo>
                          <a:pt x="100" y="1405"/>
                          <a:pt x="61" y="1379"/>
                          <a:pt x="20" y="1357"/>
                        </a:cubicBezTo>
                        <a:cubicBezTo>
                          <a:pt x="4" y="1348"/>
                          <a:pt x="0" y="1337"/>
                          <a:pt x="1" y="1320"/>
                        </a:cubicBezTo>
                        <a:cubicBezTo>
                          <a:pt x="8" y="1225"/>
                          <a:pt x="16" y="1130"/>
                          <a:pt x="34" y="1035"/>
                        </a:cubicBezTo>
                        <a:cubicBezTo>
                          <a:pt x="59" y="898"/>
                          <a:pt x="96" y="763"/>
                          <a:pt x="149" y="634"/>
                        </a:cubicBezTo>
                        <a:cubicBezTo>
                          <a:pt x="219" y="464"/>
                          <a:pt x="310" y="307"/>
                          <a:pt x="435" y="170"/>
                        </a:cubicBezTo>
                        <a:cubicBezTo>
                          <a:pt x="490" y="109"/>
                          <a:pt x="552" y="56"/>
                          <a:pt x="618" y="8"/>
                        </a:cubicBezTo>
                        <a:cubicBezTo>
                          <a:pt x="629" y="0"/>
                          <a:pt x="634" y="0"/>
                          <a:pt x="643" y="11"/>
                        </a:cubicBezTo>
                        <a:cubicBezTo>
                          <a:pt x="722" y="104"/>
                          <a:pt x="819" y="170"/>
                          <a:pt x="935" y="210"/>
                        </a:cubicBezTo>
                        <a:cubicBezTo>
                          <a:pt x="948" y="214"/>
                          <a:pt x="961" y="220"/>
                          <a:pt x="975" y="221"/>
                        </a:cubicBezTo>
                        <a:cubicBezTo>
                          <a:pt x="995" y="223"/>
                          <a:pt x="1002" y="234"/>
                          <a:pt x="1005" y="253"/>
                        </a:cubicBezTo>
                        <a:cubicBezTo>
                          <a:pt x="1037" y="438"/>
                          <a:pt x="1069" y="623"/>
                          <a:pt x="1102" y="808"/>
                        </a:cubicBezTo>
                        <a:cubicBezTo>
                          <a:pt x="1108" y="845"/>
                          <a:pt x="1115" y="882"/>
                          <a:pt x="1122" y="919"/>
                        </a:cubicBezTo>
                        <a:cubicBezTo>
                          <a:pt x="1123" y="919"/>
                          <a:pt x="1124" y="919"/>
                          <a:pt x="1125" y="9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58" name="Freeform 699">
                    <a:extLst>
                      <a:ext uri="{FF2B5EF4-FFF2-40B4-BE49-F238E27FC236}">
                        <a16:creationId xmlns:a16="http://schemas.microsoft.com/office/drawing/2014/main" id="{82FE4C5D-AB0E-4B0F-94EE-BF367FEF29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68" y="26"/>
                    <a:ext cx="162" cy="162"/>
                  </a:xfrm>
                  <a:custGeom>
                    <a:avLst/>
                    <a:gdLst>
                      <a:gd name="T0" fmla="*/ 658 w 1315"/>
                      <a:gd name="T1" fmla="*/ 6 h 1313"/>
                      <a:gd name="T2" fmla="*/ 1310 w 1315"/>
                      <a:gd name="T3" fmla="*/ 667 h 1313"/>
                      <a:gd name="T4" fmla="*/ 655 w 1315"/>
                      <a:gd name="T5" fmla="*/ 1312 h 1313"/>
                      <a:gd name="T6" fmla="*/ 2 w 1315"/>
                      <a:gd name="T7" fmla="*/ 655 h 1313"/>
                      <a:gd name="T8" fmla="*/ 658 w 1315"/>
                      <a:gd name="T9" fmla="*/ 6 h 13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15" h="1313">
                        <a:moveTo>
                          <a:pt x="658" y="6"/>
                        </a:moveTo>
                        <a:cubicBezTo>
                          <a:pt x="1008" y="1"/>
                          <a:pt x="1315" y="298"/>
                          <a:pt x="1310" y="667"/>
                        </a:cubicBezTo>
                        <a:cubicBezTo>
                          <a:pt x="1306" y="1017"/>
                          <a:pt x="1015" y="1313"/>
                          <a:pt x="655" y="1312"/>
                        </a:cubicBezTo>
                        <a:cubicBezTo>
                          <a:pt x="302" y="1312"/>
                          <a:pt x="0" y="1026"/>
                          <a:pt x="2" y="655"/>
                        </a:cubicBezTo>
                        <a:cubicBezTo>
                          <a:pt x="4" y="287"/>
                          <a:pt x="307" y="0"/>
                          <a:pt x="658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06" name="Group 705">
                <a:extLst>
                  <a:ext uri="{FF2B5EF4-FFF2-40B4-BE49-F238E27FC236}">
                    <a16:creationId xmlns:a16="http://schemas.microsoft.com/office/drawing/2014/main" id="{D729162A-D4FE-4671-B230-9004798AB824}"/>
                  </a:ext>
                </a:extLst>
              </p:cNvPr>
              <p:cNvGrpSpPr/>
              <p:nvPr/>
            </p:nvGrpSpPr>
            <p:grpSpPr>
              <a:xfrm>
                <a:off x="16356992" y="2367809"/>
                <a:ext cx="182702" cy="182702"/>
                <a:chOff x="16599272" y="2327275"/>
                <a:chExt cx="182702" cy="182702"/>
              </a:xfrm>
              <a:grpFill/>
            </p:grpSpPr>
            <p:sp>
              <p:nvSpPr>
                <p:cNvPr id="753" name="Oval 752">
                  <a:extLst>
                    <a:ext uri="{FF2B5EF4-FFF2-40B4-BE49-F238E27FC236}">
                      <a16:creationId xmlns:a16="http://schemas.microsoft.com/office/drawing/2014/main" id="{6DFC75AF-3F5A-49EB-A292-415245467D61}"/>
                    </a:ext>
                  </a:extLst>
                </p:cNvPr>
                <p:cNvSpPr/>
                <p:nvPr/>
              </p:nvSpPr>
              <p:spPr>
                <a:xfrm>
                  <a:off x="16599272" y="2327275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754" name="Freeform 695">
                  <a:extLst>
                    <a:ext uri="{FF2B5EF4-FFF2-40B4-BE49-F238E27FC236}">
                      <a16:creationId xmlns:a16="http://schemas.microsoft.com/office/drawing/2014/main" id="{B3F90A31-5787-4E11-91ED-DFA0046351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34802" y="2356756"/>
                  <a:ext cx="120688" cy="128368"/>
                </a:xfrm>
                <a:custGeom>
                  <a:avLst/>
                  <a:gdLst>
                    <a:gd name="T0" fmla="*/ 969 w 2814"/>
                    <a:gd name="T1" fmla="*/ 2992 h 2992"/>
                    <a:gd name="T2" fmla="*/ 994 w 2814"/>
                    <a:gd name="T3" fmla="*/ 2705 h 2992"/>
                    <a:gd name="T4" fmla="*/ 1053 w 2814"/>
                    <a:gd name="T5" fmla="*/ 2358 h 2992"/>
                    <a:gd name="T6" fmla="*/ 1107 w 2814"/>
                    <a:gd name="T7" fmla="*/ 2038 h 2992"/>
                    <a:gd name="T8" fmla="*/ 1156 w 2814"/>
                    <a:gd name="T9" fmla="*/ 1743 h 2992"/>
                    <a:gd name="T10" fmla="*/ 1140 w 2814"/>
                    <a:gd name="T11" fmla="*/ 1721 h 2992"/>
                    <a:gd name="T12" fmla="*/ 803 w 2814"/>
                    <a:gd name="T13" fmla="*/ 1673 h 2992"/>
                    <a:gd name="T14" fmla="*/ 543 w 2814"/>
                    <a:gd name="T15" fmla="*/ 1634 h 2992"/>
                    <a:gd name="T16" fmla="*/ 509 w 2814"/>
                    <a:gd name="T17" fmla="*/ 1647 h 2992"/>
                    <a:gd name="T18" fmla="*/ 230 w 2814"/>
                    <a:gd name="T19" fmla="*/ 1938 h 2992"/>
                    <a:gd name="T20" fmla="*/ 81 w 2814"/>
                    <a:gd name="T21" fmla="*/ 2091 h 2992"/>
                    <a:gd name="T22" fmla="*/ 77 w 2814"/>
                    <a:gd name="T23" fmla="*/ 2077 h 2992"/>
                    <a:gd name="T24" fmla="*/ 103 w 2814"/>
                    <a:gd name="T25" fmla="*/ 1867 h 2992"/>
                    <a:gd name="T26" fmla="*/ 130 w 2814"/>
                    <a:gd name="T27" fmla="*/ 1662 h 2992"/>
                    <a:gd name="T28" fmla="*/ 95 w 2814"/>
                    <a:gd name="T29" fmla="*/ 1595 h 2992"/>
                    <a:gd name="T30" fmla="*/ 59 w 2814"/>
                    <a:gd name="T31" fmla="*/ 1569 h 2992"/>
                    <a:gd name="T32" fmla="*/ 66 w 2814"/>
                    <a:gd name="T33" fmla="*/ 1399 h 2992"/>
                    <a:gd name="T34" fmla="*/ 119 w 2814"/>
                    <a:gd name="T35" fmla="*/ 1366 h 2992"/>
                    <a:gd name="T36" fmla="*/ 133 w 2814"/>
                    <a:gd name="T37" fmla="*/ 1341 h 2992"/>
                    <a:gd name="T38" fmla="*/ 108 w 2814"/>
                    <a:gd name="T39" fmla="*/ 1139 h 2992"/>
                    <a:gd name="T40" fmla="*/ 85 w 2814"/>
                    <a:gd name="T41" fmla="*/ 957 h 2992"/>
                    <a:gd name="T42" fmla="*/ 80 w 2814"/>
                    <a:gd name="T43" fmla="*/ 882 h 2992"/>
                    <a:gd name="T44" fmla="*/ 137 w 2814"/>
                    <a:gd name="T45" fmla="*/ 940 h 2992"/>
                    <a:gd name="T46" fmla="*/ 231 w 2814"/>
                    <a:gd name="T47" fmla="*/ 1037 h 2992"/>
                    <a:gd name="T48" fmla="*/ 499 w 2814"/>
                    <a:gd name="T49" fmla="*/ 1314 h 2992"/>
                    <a:gd name="T50" fmla="*/ 567 w 2814"/>
                    <a:gd name="T51" fmla="*/ 1337 h 2992"/>
                    <a:gd name="T52" fmla="*/ 1057 w 2814"/>
                    <a:gd name="T53" fmla="*/ 1260 h 2992"/>
                    <a:gd name="T54" fmla="*/ 1143 w 2814"/>
                    <a:gd name="T55" fmla="*/ 1241 h 2992"/>
                    <a:gd name="T56" fmla="*/ 1155 w 2814"/>
                    <a:gd name="T57" fmla="*/ 1220 h 2992"/>
                    <a:gd name="T58" fmla="*/ 1085 w 2814"/>
                    <a:gd name="T59" fmla="*/ 798 h 2992"/>
                    <a:gd name="T60" fmla="*/ 1014 w 2814"/>
                    <a:gd name="T61" fmla="*/ 381 h 2992"/>
                    <a:gd name="T62" fmla="*/ 975 w 2814"/>
                    <a:gd name="T63" fmla="*/ 143 h 2992"/>
                    <a:gd name="T64" fmla="*/ 974 w 2814"/>
                    <a:gd name="T65" fmla="*/ 0 h 2992"/>
                    <a:gd name="T66" fmla="*/ 1099 w 2814"/>
                    <a:gd name="T67" fmla="*/ 129 h 2992"/>
                    <a:gd name="T68" fmla="*/ 1305 w 2814"/>
                    <a:gd name="T69" fmla="*/ 445 h 2992"/>
                    <a:gd name="T70" fmla="*/ 1812 w 2814"/>
                    <a:gd name="T71" fmla="*/ 1221 h 2992"/>
                    <a:gd name="T72" fmla="*/ 1858 w 2814"/>
                    <a:gd name="T73" fmla="*/ 1245 h 2992"/>
                    <a:gd name="T74" fmla="*/ 2047 w 2814"/>
                    <a:gd name="T75" fmla="*/ 1250 h 2992"/>
                    <a:gd name="T76" fmla="*/ 2335 w 2814"/>
                    <a:gd name="T77" fmla="*/ 1276 h 2992"/>
                    <a:gd name="T78" fmla="*/ 2636 w 2814"/>
                    <a:gd name="T79" fmla="*/ 1342 h 2992"/>
                    <a:gd name="T80" fmla="*/ 2759 w 2814"/>
                    <a:gd name="T81" fmla="*/ 1407 h 2992"/>
                    <a:gd name="T82" fmla="*/ 2763 w 2814"/>
                    <a:gd name="T83" fmla="*/ 1562 h 2992"/>
                    <a:gd name="T84" fmla="*/ 2614 w 2814"/>
                    <a:gd name="T85" fmla="*/ 1640 h 2992"/>
                    <a:gd name="T86" fmla="*/ 2264 w 2814"/>
                    <a:gd name="T87" fmla="*/ 1706 h 2992"/>
                    <a:gd name="T88" fmla="*/ 1985 w 2814"/>
                    <a:gd name="T89" fmla="*/ 1726 h 2992"/>
                    <a:gd name="T90" fmla="*/ 1858 w 2814"/>
                    <a:gd name="T91" fmla="*/ 1729 h 2992"/>
                    <a:gd name="T92" fmla="*/ 1812 w 2814"/>
                    <a:gd name="T93" fmla="*/ 1753 h 2992"/>
                    <a:gd name="T94" fmla="*/ 1289 w 2814"/>
                    <a:gd name="T95" fmla="*/ 2553 h 2992"/>
                    <a:gd name="T96" fmla="*/ 1091 w 2814"/>
                    <a:gd name="T97" fmla="*/ 2857 h 2992"/>
                    <a:gd name="T98" fmla="*/ 1002 w 2814"/>
                    <a:gd name="T99" fmla="*/ 2957 h 2992"/>
                    <a:gd name="T100" fmla="*/ 969 w 2814"/>
                    <a:gd name="T101" fmla="*/ 2992 h 29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814" h="2992">
                      <a:moveTo>
                        <a:pt x="969" y="2992"/>
                      </a:moveTo>
                      <a:cubicBezTo>
                        <a:pt x="969" y="2894"/>
                        <a:pt x="977" y="2799"/>
                        <a:pt x="994" y="2705"/>
                      </a:cubicBezTo>
                      <a:cubicBezTo>
                        <a:pt x="1016" y="2590"/>
                        <a:pt x="1034" y="2474"/>
                        <a:pt x="1053" y="2358"/>
                      </a:cubicBezTo>
                      <a:cubicBezTo>
                        <a:pt x="1071" y="2251"/>
                        <a:pt x="1089" y="2144"/>
                        <a:pt x="1107" y="2038"/>
                      </a:cubicBezTo>
                      <a:cubicBezTo>
                        <a:pt x="1123" y="1939"/>
                        <a:pt x="1140" y="1841"/>
                        <a:pt x="1156" y="1743"/>
                      </a:cubicBezTo>
                      <a:cubicBezTo>
                        <a:pt x="1158" y="1730"/>
                        <a:pt x="1153" y="1723"/>
                        <a:pt x="1140" y="1721"/>
                      </a:cubicBezTo>
                      <a:cubicBezTo>
                        <a:pt x="1027" y="1705"/>
                        <a:pt x="915" y="1689"/>
                        <a:pt x="803" y="1673"/>
                      </a:cubicBezTo>
                      <a:cubicBezTo>
                        <a:pt x="716" y="1660"/>
                        <a:pt x="629" y="1648"/>
                        <a:pt x="543" y="1634"/>
                      </a:cubicBezTo>
                      <a:cubicBezTo>
                        <a:pt x="528" y="1632"/>
                        <a:pt x="519" y="1637"/>
                        <a:pt x="509" y="1647"/>
                      </a:cubicBezTo>
                      <a:cubicBezTo>
                        <a:pt x="416" y="1744"/>
                        <a:pt x="323" y="1841"/>
                        <a:pt x="230" y="1938"/>
                      </a:cubicBezTo>
                      <a:cubicBezTo>
                        <a:pt x="180" y="1989"/>
                        <a:pt x="131" y="2040"/>
                        <a:pt x="81" y="2091"/>
                      </a:cubicBezTo>
                      <a:cubicBezTo>
                        <a:pt x="74" y="2087"/>
                        <a:pt x="77" y="2081"/>
                        <a:pt x="77" y="2077"/>
                      </a:cubicBezTo>
                      <a:cubicBezTo>
                        <a:pt x="86" y="2007"/>
                        <a:pt x="95" y="1937"/>
                        <a:pt x="103" y="1867"/>
                      </a:cubicBezTo>
                      <a:cubicBezTo>
                        <a:pt x="112" y="1799"/>
                        <a:pt x="118" y="1730"/>
                        <a:pt x="130" y="1662"/>
                      </a:cubicBezTo>
                      <a:cubicBezTo>
                        <a:pt x="136" y="1627"/>
                        <a:pt x="128" y="1607"/>
                        <a:pt x="95" y="1595"/>
                      </a:cubicBezTo>
                      <a:cubicBezTo>
                        <a:pt x="81" y="1590"/>
                        <a:pt x="70" y="1579"/>
                        <a:pt x="59" y="1569"/>
                      </a:cubicBezTo>
                      <a:cubicBezTo>
                        <a:pt x="0" y="1515"/>
                        <a:pt x="3" y="1448"/>
                        <a:pt x="66" y="1399"/>
                      </a:cubicBezTo>
                      <a:cubicBezTo>
                        <a:pt x="83" y="1386"/>
                        <a:pt x="100" y="1375"/>
                        <a:pt x="119" y="1366"/>
                      </a:cubicBezTo>
                      <a:cubicBezTo>
                        <a:pt x="130" y="1361"/>
                        <a:pt x="134" y="1353"/>
                        <a:pt x="133" y="1341"/>
                      </a:cubicBezTo>
                      <a:cubicBezTo>
                        <a:pt x="124" y="1274"/>
                        <a:pt x="116" y="1206"/>
                        <a:pt x="108" y="1139"/>
                      </a:cubicBezTo>
                      <a:cubicBezTo>
                        <a:pt x="100" y="1078"/>
                        <a:pt x="92" y="1018"/>
                        <a:pt x="85" y="957"/>
                      </a:cubicBezTo>
                      <a:cubicBezTo>
                        <a:pt x="82" y="933"/>
                        <a:pt x="79" y="909"/>
                        <a:pt x="80" y="882"/>
                      </a:cubicBezTo>
                      <a:cubicBezTo>
                        <a:pt x="99" y="901"/>
                        <a:pt x="119" y="919"/>
                        <a:pt x="137" y="940"/>
                      </a:cubicBezTo>
                      <a:cubicBezTo>
                        <a:pt x="167" y="974"/>
                        <a:pt x="199" y="1005"/>
                        <a:pt x="231" y="1037"/>
                      </a:cubicBezTo>
                      <a:cubicBezTo>
                        <a:pt x="321" y="1130"/>
                        <a:pt x="411" y="1221"/>
                        <a:pt x="499" y="1314"/>
                      </a:cubicBezTo>
                      <a:cubicBezTo>
                        <a:pt x="520" y="1336"/>
                        <a:pt x="539" y="1342"/>
                        <a:pt x="567" y="1337"/>
                      </a:cubicBezTo>
                      <a:cubicBezTo>
                        <a:pt x="730" y="1311"/>
                        <a:pt x="894" y="1286"/>
                        <a:pt x="1057" y="1260"/>
                      </a:cubicBezTo>
                      <a:cubicBezTo>
                        <a:pt x="1086" y="1256"/>
                        <a:pt x="1114" y="1248"/>
                        <a:pt x="1143" y="1241"/>
                      </a:cubicBezTo>
                      <a:cubicBezTo>
                        <a:pt x="1155" y="1239"/>
                        <a:pt x="1157" y="1233"/>
                        <a:pt x="1155" y="1220"/>
                      </a:cubicBezTo>
                      <a:cubicBezTo>
                        <a:pt x="1131" y="1079"/>
                        <a:pt x="1108" y="938"/>
                        <a:pt x="1085" y="798"/>
                      </a:cubicBezTo>
                      <a:cubicBezTo>
                        <a:pt x="1061" y="659"/>
                        <a:pt x="1037" y="520"/>
                        <a:pt x="1014" y="381"/>
                      </a:cubicBezTo>
                      <a:cubicBezTo>
                        <a:pt x="1000" y="302"/>
                        <a:pt x="984" y="223"/>
                        <a:pt x="975" y="143"/>
                      </a:cubicBezTo>
                      <a:cubicBezTo>
                        <a:pt x="969" y="96"/>
                        <a:pt x="974" y="48"/>
                        <a:pt x="974" y="0"/>
                      </a:cubicBezTo>
                      <a:cubicBezTo>
                        <a:pt x="1019" y="37"/>
                        <a:pt x="1065" y="76"/>
                        <a:pt x="1099" y="129"/>
                      </a:cubicBezTo>
                      <a:cubicBezTo>
                        <a:pt x="1166" y="235"/>
                        <a:pt x="1236" y="339"/>
                        <a:pt x="1305" y="445"/>
                      </a:cubicBezTo>
                      <a:cubicBezTo>
                        <a:pt x="1474" y="703"/>
                        <a:pt x="1643" y="962"/>
                        <a:pt x="1812" y="1221"/>
                      </a:cubicBezTo>
                      <a:cubicBezTo>
                        <a:pt x="1824" y="1239"/>
                        <a:pt x="1837" y="1246"/>
                        <a:pt x="1858" y="1245"/>
                      </a:cubicBezTo>
                      <a:cubicBezTo>
                        <a:pt x="1921" y="1242"/>
                        <a:pt x="1984" y="1246"/>
                        <a:pt x="2047" y="1250"/>
                      </a:cubicBezTo>
                      <a:cubicBezTo>
                        <a:pt x="2143" y="1256"/>
                        <a:pt x="2239" y="1263"/>
                        <a:pt x="2335" y="1276"/>
                      </a:cubicBezTo>
                      <a:cubicBezTo>
                        <a:pt x="2437" y="1290"/>
                        <a:pt x="2538" y="1307"/>
                        <a:pt x="2636" y="1342"/>
                      </a:cubicBezTo>
                      <a:cubicBezTo>
                        <a:pt x="2680" y="1357"/>
                        <a:pt x="2722" y="1377"/>
                        <a:pt x="2759" y="1407"/>
                      </a:cubicBezTo>
                      <a:cubicBezTo>
                        <a:pt x="2812" y="1451"/>
                        <a:pt x="2814" y="1515"/>
                        <a:pt x="2763" y="1562"/>
                      </a:cubicBezTo>
                      <a:cubicBezTo>
                        <a:pt x="2720" y="1602"/>
                        <a:pt x="2667" y="1623"/>
                        <a:pt x="2614" y="1640"/>
                      </a:cubicBezTo>
                      <a:cubicBezTo>
                        <a:pt x="2500" y="1675"/>
                        <a:pt x="2382" y="1693"/>
                        <a:pt x="2264" y="1706"/>
                      </a:cubicBezTo>
                      <a:cubicBezTo>
                        <a:pt x="2171" y="1716"/>
                        <a:pt x="2078" y="1722"/>
                        <a:pt x="1985" y="1726"/>
                      </a:cubicBezTo>
                      <a:cubicBezTo>
                        <a:pt x="1943" y="1728"/>
                        <a:pt x="1900" y="1729"/>
                        <a:pt x="1858" y="1729"/>
                      </a:cubicBezTo>
                      <a:cubicBezTo>
                        <a:pt x="1837" y="1729"/>
                        <a:pt x="1824" y="1735"/>
                        <a:pt x="1812" y="1753"/>
                      </a:cubicBezTo>
                      <a:cubicBezTo>
                        <a:pt x="1638" y="2020"/>
                        <a:pt x="1464" y="2286"/>
                        <a:pt x="1289" y="2553"/>
                      </a:cubicBezTo>
                      <a:cubicBezTo>
                        <a:pt x="1223" y="2654"/>
                        <a:pt x="1156" y="2755"/>
                        <a:pt x="1091" y="2857"/>
                      </a:cubicBezTo>
                      <a:cubicBezTo>
                        <a:pt x="1066" y="2895"/>
                        <a:pt x="1030" y="2923"/>
                        <a:pt x="1002" y="2957"/>
                      </a:cubicBezTo>
                      <a:cubicBezTo>
                        <a:pt x="993" y="2969"/>
                        <a:pt x="985" y="2982"/>
                        <a:pt x="969" y="29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707" name="Group 706">
                <a:extLst>
                  <a:ext uri="{FF2B5EF4-FFF2-40B4-BE49-F238E27FC236}">
                    <a16:creationId xmlns:a16="http://schemas.microsoft.com/office/drawing/2014/main" id="{F08CAE1A-E86A-41A1-83F9-ADE87FF61A05}"/>
                  </a:ext>
                </a:extLst>
              </p:cNvPr>
              <p:cNvGrpSpPr/>
              <p:nvPr/>
            </p:nvGrpSpPr>
            <p:grpSpPr>
              <a:xfrm>
                <a:off x="16094074" y="2629100"/>
                <a:ext cx="182702" cy="182702"/>
                <a:chOff x="16349055" y="2936281"/>
                <a:chExt cx="182702" cy="182702"/>
              </a:xfrm>
              <a:grpFill/>
            </p:grpSpPr>
            <p:sp>
              <p:nvSpPr>
                <p:cNvPr id="734" name="Oval 733">
                  <a:extLst>
                    <a:ext uri="{FF2B5EF4-FFF2-40B4-BE49-F238E27FC236}">
                      <a16:creationId xmlns:a16="http://schemas.microsoft.com/office/drawing/2014/main" id="{9874E68D-8D45-4337-9236-498B05F15C4B}"/>
                    </a:ext>
                  </a:extLst>
                </p:cNvPr>
                <p:cNvSpPr/>
                <p:nvPr/>
              </p:nvSpPr>
              <p:spPr>
                <a:xfrm>
                  <a:off x="16349055" y="2936281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35" name="Group 734">
                  <a:extLst>
                    <a:ext uri="{FF2B5EF4-FFF2-40B4-BE49-F238E27FC236}">
                      <a16:creationId xmlns:a16="http://schemas.microsoft.com/office/drawing/2014/main" id="{4AA189C4-59DB-406C-A6D2-6E4DF2F4530E}"/>
                    </a:ext>
                  </a:extLst>
                </p:cNvPr>
                <p:cNvGrpSpPr/>
                <p:nvPr/>
              </p:nvGrpSpPr>
              <p:grpSpPr>
                <a:xfrm>
                  <a:off x="16385510" y="2971486"/>
                  <a:ext cx="108583" cy="103847"/>
                  <a:chOff x="13144500" y="-407988"/>
                  <a:chExt cx="582613" cy="557213"/>
                </a:xfrm>
                <a:grpFill/>
              </p:grpSpPr>
              <p:sp>
                <p:nvSpPr>
                  <p:cNvPr id="740" name="Freeform 690">
                    <a:extLst>
                      <a:ext uri="{FF2B5EF4-FFF2-40B4-BE49-F238E27FC236}">
                        <a16:creationId xmlns:a16="http://schemas.microsoft.com/office/drawing/2014/main" id="{5E7412D6-45CE-485E-BA91-4D5BE21D8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144500" y="-358775"/>
                    <a:ext cx="581025" cy="90488"/>
                  </a:xfrm>
                  <a:custGeom>
                    <a:avLst/>
                    <a:gdLst>
                      <a:gd name="T0" fmla="*/ 1132 w 2265"/>
                      <a:gd name="T1" fmla="*/ 349 h 350"/>
                      <a:gd name="T2" fmla="*/ 27 w 2265"/>
                      <a:gd name="T3" fmla="*/ 349 h 350"/>
                      <a:gd name="T4" fmla="*/ 0 w 2265"/>
                      <a:gd name="T5" fmla="*/ 324 h 350"/>
                      <a:gd name="T6" fmla="*/ 0 w 2265"/>
                      <a:gd name="T7" fmla="*/ 58 h 350"/>
                      <a:gd name="T8" fmla="*/ 57 w 2265"/>
                      <a:gd name="T9" fmla="*/ 1 h 350"/>
                      <a:gd name="T10" fmla="*/ 329 w 2265"/>
                      <a:gd name="T11" fmla="*/ 1 h 350"/>
                      <a:gd name="T12" fmla="*/ 350 w 2265"/>
                      <a:gd name="T13" fmla="*/ 22 h 350"/>
                      <a:gd name="T14" fmla="*/ 353 w 2265"/>
                      <a:gd name="T15" fmla="*/ 140 h 350"/>
                      <a:gd name="T16" fmla="*/ 521 w 2265"/>
                      <a:gd name="T17" fmla="*/ 197 h 350"/>
                      <a:gd name="T18" fmla="*/ 557 w 2265"/>
                      <a:gd name="T19" fmla="*/ 124 h 350"/>
                      <a:gd name="T20" fmla="*/ 557 w 2265"/>
                      <a:gd name="T21" fmla="*/ 24 h 350"/>
                      <a:gd name="T22" fmla="*/ 580 w 2265"/>
                      <a:gd name="T23" fmla="*/ 1 h 350"/>
                      <a:gd name="T24" fmla="*/ 1076 w 2265"/>
                      <a:gd name="T25" fmla="*/ 1 h 350"/>
                      <a:gd name="T26" fmla="*/ 1706 w 2265"/>
                      <a:gd name="T27" fmla="*/ 1 h 350"/>
                      <a:gd name="T28" fmla="*/ 1729 w 2265"/>
                      <a:gd name="T29" fmla="*/ 24 h 350"/>
                      <a:gd name="T30" fmla="*/ 1729 w 2265"/>
                      <a:gd name="T31" fmla="*/ 118 h 350"/>
                      <a:gd name="T32" fmla="*/ 1816 w 2265"/>
                      <a:gd name="T33" fmla="*/ 221 h 350"/>
                      <a:gd name="T34" fmla="*/ 1933 w 2265"/>
                      <a:gd name="T35" fmla="*/ 134 h 350"/>
                      <a:gd name="T36" fmla="*/ 1936 w 2265"/>
                      <a:gd name="T37" fmla="*/ 21 h 350"/>
                      <a:gd name="T38" fmla="*/ 1956 w 2265"/>
                      <a:gd name="T39" fmla="*/ 1 h 350"/>
                      <a:gd name="T40" fmla="*/ 2210 w 2265"/>
                      <a:gd name="T41" fmla="*/ 1 h 350"/>
                      <a:gd name="T42" fmla="*/ 2265 w 2265"/>
                      <a:gd name="T43" fmla="*/ 55 h 350"/>
                      <a:gd name="T44" fmla="*/ 2265 w 2265"/>
                      <a:gd name="T45" fmla="*/ 335 h 350"/>
                      <a:gd name="T46" fmla="*/ 2250 w 2265"/>
                      <a:gd name="T47" fmla="*/ 349 h 350"/>
                      <a:gd name="T48" fmla="*/ 2234 w 2265"/>
                      <a:gd name="T49" fmla="*/ 349 h 350"/>
                      <a:gd name="T50" fmla="*/ 1132 w 2265"/>
                      <a:gd name="T51" fmla="*/ 349 h 3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2265" h="350">
                        <a:moveTo>
                          <a:pt x="1132" y="349"/>
                        </a:moveTo>
                        <a:cubicBezTo>
                          <a:pt x="764" y="349"/>
                          <a:pt x="395" y="349"/>
                          <a:pt x="27" y="349"/>
                        </a:cubicBezTo>
                        <a:cubicBezTo>
                          <a:pt x="0" y="349"/>
                          <a:pt x="0" y="349"/>
                          <a:pt x="0" y="324"/>
                        </a:cubicBezTo>
                        <a:cubicBezTo>
                          <a:pt x="0" y="235"/>
                          <a:pt x="0" y="146"/>
                          <a:pt x="0" y="58"/>
                        </a:cubicBezTo>
                        <a:cubicBezTo>
                          <a:pt x="0" y="20"/>
                          <a:pt x="20" y="1"/>
                          <a:pt x="57" y="1"/>
                        </a:cubicBezTo>
                        <a:cubicBezTo>
                          <a:pt x="148" y="1"/>
                          <a:pt x="238" y="1"/>
                          <a:pt x="329" y="1"/>
                        </a:cubicBezTo>
                        <a:cubicBezTo>
                          <a:pt x="346" y="0"/>
                          <a:pt x="350" y="6"/>
                          <a:pt x="350" y="22"/>
                        </a:cubicBezTo>
                        <a:cubicBezTo>
                          <a:pt x="350" y="61"/>
                          <a:pt x="344" y="101"/>
                          <a:pt x="353" y="140"/>
                        </a:cubicBezTo>
                        <a:cubicBezTo>
                          <a:pt x="372" y="218"/>
                          <a:pt x="459" y="248"/>
                          <a:pt x="521" y="197"/>
                        </a:cubicBezTo>
                        <a:cubicBezTo>
                          <a:pt x="543" y="178"/>
                          <a:pt x="556" y="153"/>
                          <a:pt x="557" y="124"/>
                        </a:cubicBezTo>
                        <a:cubicBezTo>
                          <a:pt x="558" y="91"/>
                          <a:pt x="558" y="57"/>
                          <a:pt x="557" y="24"/>
                        </a:cubicBezTo>
                        <a:cubicBezTo>
                          <a:pt x="556" y="6"/>
                          <a:pt x="561" y="0"/>
                          <a:pt x="580" y="1"/>
                        </a:cubicBezTo>
                        <a:cubicBezTo>
                          <a:pt x="745" y="1"/>
                          <a:pt x="910" y="1"/>
                          <a:pt x="1076" y="1"/>
                        </a:cubicBezTo>
                        <a:cubicBezTo>
                          <a:pt x="1286" y="1"/>
                          <a:pt x="1496" y="1"/>
                          <a:pt x="1706" y="1"/>
                        </a:cubicBezTo>
                        <a:cubicBezTo>
                          <a:pt x="1724" y="1"/>
                          <a:pt x="1730" y="5"/>
                          <a:pt x="1729" y="24"/>
                        </a:cubicBezTo>
                        <a:cubicBezTo>
                          <a:pt x="1727" y="55"/>
                          <a:pt x="1729" y="86"/>
                          <a:pt x="1729" y="118"/>
                        </a:cubicBezTo>
                        <a:cubicBezTo>
                          <a:pt x="1729" y="170"/>
                          <a:pt x="1768" y="217"/>
                          <a:pt x="1816" y="221"/>
                        </a:cubicBezTo>
                        <a:cubicBezTo>
                          <a:pt x="1876" y="227"/>
                          <a:pt x="1923" y="192"/>
                          <a:pt x="1933" y="134"/>
                        </a:cubicBezTo>
                        <a:cubicBezTo>
                          <a:pt x="1940" y="97"/>
                          <a:pt x="1936" y="59"/>
                          <a:pt x="1936" y="21"/>
                        </a:cubicBezTo>
                        <a:cubicBezTo>
                          <a:pt x="1936" y="5"/>
                          <a:pt x="1941" y="1"/>
                          <a:pt x="1956" y="1"/>
                        </a:cubicBezTo>
                        <a:cubicBezTo>
                          <a:pt x="2041" y="1"/>
                          <a:pt x="2126" y="1"/>
                          <a:pt x="2210" y="1"/>
                        </a:cubicBezTo>
                        <a:cubicBezTo>
                          <a:pt x="2243" y="1"/>
                          <a:pt x="2265" y="22"/>
                          <a:pt x="2265" y="55"/>
                        </a:cubicBezTo>
                        <a:cubicBezTo>
                          <a:pt x="2265" y="148"/>
                          <a:pt x="2265" y="241"/>
                          <a:pt x="2265" y="335"/>
                        </a:cubicBezTo>
                        <a:cubicBezTo>
                          <a:pt x="2265" y="346"/>
                          <a:pt x="2261" y="350"/>
                          <a:pt x="2250" y="349"/>
                        </a:cubicBezTo>
                        <a:cubicBezTo>
                          <a:pt x="2245" y="349"/>
                          <a:pt x="2239" y="349"/>
                          <a:pt x="2234" y="349"/>
                        </a:cubicBezTo>
                        <a:cubicBezTo>
                          <a:pt x="1867" y="349"/>
                          <a:pt x="1499" y="349"/>
                          <a:pt x="1132" y="34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43" name="Freeform 691">
                    <a:extLst>
                      <a:ext uri="{FF2B5EF4-FFF2-40B4-BE49-F238E27FC236}">
                        <a16:creationId xmlns:a16="http://schemas.microsoft.com/office/drawing/2014/main" id="{D564BFF1-B175-43AC-9AA1-50665960FD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01700" y="-407988"/>
                    <a:ext cx="25400" cy="92075"/>
                  </a:xfrm>
                  <a:custGeom>
                    <a:avLst/>
                    <a:gdLst>
                      <a:gd name="T0" fmla="*/ 101 w 101"/>
                      <a:gd name="T1" fmla="*/ 181 h 357"/>
                      <a:gd name="T2" fmla="*/ 101 w 101"/>
                      <a:gd name="T3" fmla="*/ 303 h 357"/>
                      <a:gd name="T4" fmla="*/ 50 w 101"/>
                      <a:gd name="T5" fmla="*/ 357 h 357"/>
                      <a:gd name="T6" fmla="*/ 0 w 101"/>
                      <a:gd name="T7" fmla="*/ 302 h 357"/>
                      <a:gd name="T8" fmla="*/ 0 w 101"/>
                      <a:gd name="T9" fmla="*/ 56 h 357"/>
                      <a:gd name="T10" fmla="*/ 50 w 101"/>
                      <a:gd name="T11" fmla="*/ 0 h 357"/>
                      <a:gd name="T12" fmla="*/ 101 w 101"/>
                      <a:gd name="T13" fmla="*/ 55 h 357"/>
                      <a:gd name="T14" fmla="*/ 101 w 101"/>
                      <a:gd name="T15" fmla="*/ 181 h 3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357">
                        <a:moveTo>
                          <a:pt x="101" y="181"/>
                        </a:moveTo>
                        <a:cubicBezTo>
                          <a:pt x="101" y="221"/>
                          <a:pt x="101" y="262"/>
                          <a:pt x="101" y="303"/>
                        </a:cubicBezTo>
                        <a:cubicBezTo>
                          <a:pt x="100" y="336"/>
                          <a:pt x="81" y="357"/>
                          <a:pt x="50" y="357"/>
                        </a:cubicBezTo>
                        <a:cubicBezTo>
                          <a:pt x="20" y="357"/>
                          <a:pt x="0" y="335"/>
                          <a:pt x="0" y="302"/>
                        </a:cubicBezTo>
                        <a:cubicBezTo>
                          <a:pt x="0" y="220"/>
                          <a:pt x="0" y="138"/>
                          <a:pt x="0" y="56"/>
                        </a:cubicBezTo>
                        <a:cubicBezTo>
                          <a:pt x="0" y="24"/>
                          <a:pt x="21" y="0"/>
                          <a:pt x="50" y="0"/>
                        </a:cubicBezTo>
                        <a:cubicBezTo>
                          <a:pt x="78" y="0"/>
                          <a:pt x="100" y="23"/>
                          <a:pt x="101" y="55"/>
                        </a:cubicBezTo>
                        <a:cubicBezTo>
                          <a:pt x="101" y="97"/>
                          <a:pt x="101" y="139"/>
                          <a:pt x="101" y="1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47" name="Freeform 692">
                    <a:extLst>
                      <a:ext uri="{FF2B5EF4-FFF2-40B4-BE49-F238E27FC236}">
                        <a16:creationId xmlns:a16="http://schemas.microsoft.com/office/drawing/2014/main" id="{C6E5DA6D-8AD1-46E4-859B-F3BE0F0F0E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247688" y="-400050"/>
                    <a:ext cx="26988" cy="84138"/>
                  </a:xfrm>
                  <a:custGeom>
                    <a:avLst/>
                    <a:gdLst>
                      <a:gd name="T0" fmla="*/ 0 w 101"/>
                      <a:gd name="T1" fmla="*/ 164 h 325"/>
                      <a:gd name="T2" fmla="*/ 0 w 101"/>
                      <a:gd name="T3" fmla="*/ 56 h 325"/>
                      <a:gd name="T4" fmla="*/ 51 w 101"/>
                      <a:gd name="T5" fmla="*/ 1 h 325"/>
                      <a:gd name="T6" fmla="*/ 101 w 101"/>
                      <a:gd name="T7" fmla="*/ 56 h 325"/>
                      <a:gd name="T8" fmla="*/ 101 w 101"/>
                      <a:gd name="T9" fmla="*/ 272 h 325"/>
                      <a:gd name="T10" fmla="*/ 50 w 101"/>
                      <a:gd name="T11" fmla="*/ 325 h 325"/>
                      <a:gd name="T12" fmla="*/ 0 w 101"/>
                      <a:gd name="T13" fmla="*/ 272 h 325"/>
                      <a:gd name="T14" fmla="*/ 0 w 101"/>
                      <a:gd name="T15" fmla="*/ 164 h 3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325">
                        <a:moveTo>
                          <a:pt x="0" y="164"/>
                        </a:moveTo>
                        <a:cubicBezTo>
                          <a:pt x="0" y="128"/>
                          <a:pt x="0" y="92"/>
                          <a:pt x="0" y="56"/>
                        </a:cubicBezTo>
                        <a:cubicBezTo>
                          <a:pt x="1" y="24"/>
                          <a:pt x="23" y="0"/>
                          <a:pt x="51" y="1"/>
                        </a:cubicBezTo>
                        <a:cubicBezTo>
                          <a:pt x="77" y="1"/>
                          <a:pt x="101" y="28"/>
                          <a:pt x="101" y="56"/>
                        </a:cubicBezTo>
                        <a:cubicBezTo>
                          <a:pt x="101" y="128"/>
                          <a:pt x="101" y="200"/>
                          <a:pt x="101" y="272"/>
                        </a:cubicBezTo>
                        <a:cubicBezTo>
                          <a:pt x="101" y="303"/>
                          <a:pt x="79" y="325"/>
                          <a:pt x="50" y="325"/>
                        </a:cubicBezTo>
                        <a:cubicBezTo>
                          <a:pt x="20" y="325"/>
                          <a:pt x="1" y="305"/>
                          <a:pt x="0" y="272"/>
                        </a:cubicBezTo>
                        <a:cubicBezTo>
                          <a:pt x="0" y="236"/>
                          <a:pt x="0" y="200"/>
                          <a:pt x="0" y="1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52" name="Freeform 693">
                    <a:extLst>
                      <a:ext uri="{FF2B5EF4-FFF2-40B4-BE49-F238E27FC236}">
                        <a16:creationId xmlns:a16="http://schemas.microsoft.com/office/drawing/2014/main" id="{0F89BD01-BCCE-45BF-A805-66A9F3B21CB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3144500" y="-241300"/>
                    <a:ext cx="582613" cy="390525"/>
                  </a:xfrm>
                  <a:custGeom>
                    <a:avLst/>
                    <a:gdLst>
                      <a:gd name="T0" fmla="*/ 2238 w 2269"/>
                      <a:gd name="T1" fmla="*/ 3 h 1523"/>
                      <a:gd name="T2" fmla="*/ 1134 w 2269"/>
                      <a:gd name="T3" fmla="*/ 3 h 1523"/>
                      <a:gd name="T4" fmla="*/ 26 w 2269"/>
                      <a:gd name="T5" fmla="*/ 2 h 1523"/>
                      <a:gd name="T6" fmla="*/ 0 w 2269"/>
                      <a:gd name="T7" fmla="*/ 27 h 1523"/>
                      <a:gd name="T8" fmla="*/ 0 w 2269"/>
                      <a:gd name="T9" fmla="*/ 1459 h 1523"/>
                      <a:gd name="T10" fmla="*/ 65 w 2269"/>
                      <a:gd name="T11" fmla="*/ 1523 h 1523"/>
                      <a:gd name="T12" fmla="*/ 2197 w 2269"/>
                      <a:gd name="T13" fmla="*/ 1523 h 1523"/>
                      <a:gd name="T14" fmla="*/ 2265 w 2269"/>
                      <a:gd name="T15" fmla="*/ 1455 h 1523"/>
                      <a:gd name="T16" fmla="*/ 2265 w 2269"/>
                      <a:gd name="T17" fmla="*/ 31 h 1523"/>
                      <a:gd name="T18" fmla="*/ 2238 w 2269"/>
                      <a:gd name="T19" fmla="*/ 3 h 1523"/>
                      <a:gd name="T20" fmla="*/ 879 w 2269"/>
                      <a:gd name="T21" fmla="*/ 1243 h 1523"/>
                      <a:gd name="T22" fmla="*/ 574 w 2269"/>
                      <a:gd name="T23" fmla="*/ 1284 h 1523"/>
                      <a:gd name="T24" fmla="*/ 350 w 2269"/>
                      <a:gd name="T25" fmla="*/ 1224 h 1523"/>
                      <a:gd name="T26" fmla="*/ 337 w 2269"/>
                      <a:gd name="T27" fmla="*/ 1193 h 1523"/>
                      <a:gd name="T28" fmla="*/ 377 w 2269"/>
                      <a:gd name="T29" fmla="*/ 1041 h 1523"/>
                      <a:gd name="T30" fmla="*/ 398 w 2269"/>
                      <a:gd name="T31" fmla="*/ 1031 h 1523"/>
                      <a:gd name="T32" fmla="*/ 660 w 2269"/>
                      <a:gd name="T33" fmla="*/ 1087 h 1523"/>
                      <a:gd name="T34" fmla="*/ 794 w 2269"/>
                      <a:gd name="T35" fmla="*/ 1023 h 1523"/>
                      <a:gd name="T36" fmla="*/ 747 w 2269"/>
                      <a:gd name="T37" fmla="*/ 828 h 1523"/>
                      <a:gd name="T38" fmla="*/ 619 w 2269"/>
                      <a:gd name="T39" fmla="*/ 795 h 1523"/>
                      <a:gd name="T40" fmla="*/ 525 w 2269"/>
                      <a:gd name="T41" fmla="*/ 795 h 1523"/>
                      <a:gd name="T42" fmla="*/ 508 w 2269"/>
                      <a:gd name="T43" fmla="*/ 779 h 1523"/>
                      <a:gd name="T44" fmla="*/ 508 w 2269"/>
                      <a:gd name="T45" fmla="*/ 631 h 1523"/>
                      <a:gd name="T46" fmla="*/ 526 w 2269"/>
                      <a:gd name="T47" fmla="*/ 615 h 1523"/>
                      <a:gd name="T48" fmla="*/ 671 w 2269"/>
                      <a:gd name="T49" fmla="*/ 607 h 1523"/>
                      <a:gd name="T50" fmla="*/ 749 w 2269"/>
                      <a:gd name="T51" fmla="*/ 573 h 1523"/>
                      <a:gd name="T52" fmla="*/ 787 w 2269"/>
                      <a:gd name="T53" fmla="*/ 468 h 1523"/>
                      <a:gd name="T54" fmla="*/ 693 w 2269"/>
                      <a:gd name="T55" fmla="*/ 387 h 1523"/>
                      <a:gd name="T56" fmla="*/ 474 w 2269"/>
                      <a:gd name="T57" fmla="*/ 416 h 1523"/>
                      <a:gd name="T58" fmla="*/ 428 w 2269"/>
                      <a:gd name="T59" fmla="*/ 439 h 1523"/>
                      <a:gd name="T60" fmla="*/ 412 w 2269"/>
                      <a:gd name="T61" fmla="*/ 433 h 1523"/>
                      <a:gd name="T62" fmla="*/ 369 w 2269"/>
                      <a:gd name="T63" fmla="*/ 277 h 1523"/>
                      <a:gd name="T64" fmla="*/ 386 w 2269"/>
                      <a:gd name="T65" fmla="*/ 251 h 1523"/>
                      <a:gd name="T66" fmla="*/ 546 w 2269"/>
                      <a:gd name="T67" fmla="*/ 197 h 1523"/>
                      <a:gd name="T68" fmla="*/ 861 w 2269"/>
                      <a:gd name="T69" fmla="*/ 211 h 1523"/>
                      <a:gd name="T70" fmla="*/ 1033 w 2269"/>
                      <a:gd name="T71" fmla="*/ 391 h 1523"/>
                      <a:gd name="T72" fmla="*/ 878 w 2269"/>
                      <a:gd name="T73" fmla="*/ 686 h 1523"/>
                      <a:gd name="T74" fmla="*/ 852 w 2269"/>
                      <a:gd name="T75" fmla="*/ 697 h 1523"/>
                      <a:gd name="T76" fmla="*/ 968 w 2269"/>
                      <a:gd name="T77" fmla="*/ 751 h 1523"/>
                      <a:gd name="T78" fmla="*/ 1073 w 2269"/>
                      <a:gd name="T79" fmla="*/ 931 h 1523"/>
                      <a:gd name="T80" fmla="*/ 879 w 2269"/>
                      <a:gd name="T81" fmla="*/ 1243 h 1523"/>
                      <a:gd name="T82" fmla="*/ 1767 w 2269"/>
                      <a:gd name="T83" fmla="*/ 1271 h 1523"/>
                      <a:gd name="T84" fmla="*/ 1573 w 2269"/>
                      <a:gd name="T85" fmla="*/ 1271 h 1523"/>
                      <a:gd name="T86" fmla="*/ 1549 w 2269"/>
                      <a:gd name="T87" fmla="*/ 1247 h 1523"/>
                      <a:gd name="T88" fmla="*/ 1549 w 2269"/>
                      <a:gd name="T89" fmla="*/ 447 h 1523"/>
                      <a:gd name="T90" fmla="*/ 1528 w 2269"/>
                      <a:gd name="T91" fmla="*/ 433 h 1523"/>
                      <a:gd name="T92" fmla="*/ 1367 w 2269"/>
                      <a:gd name="T93" fmla="*/ 512 h 1523"/>
                      <a:gd name="T94" fmla="*/ 1341 w 2269"/>
                      <a:gd name="T95" fmla="*/ 499 h 1523"/>
                      <a:gd name="T96" fmla="*/ 1308 w 2269"/>
                      <a:gd name="T97" fmla="*/ 345 h 1523"/>
                      <a:gd name="T98" fmla="*/ 1317 w 2269"/>
                      <a:gd name="T99" fmla="*/ 327 h 1523"/>
                      <a:gd name="T100" fmla="*/ 1581 w 2269"/>
                      <a:gd name="T101" fmla="*/ 203 h 1523"/>
                      <a:gd name="T102" fmla="*/ 1603 w 2269"/>
                      <a:gd name="T103" fmla="*/ 200 h 1523"/>
                      <a:gd name="T104" fmla="*/ 1769 w 2269"/>
                      <a:gd name="T105" fmla="*/ 199 h 1523"/>
                      <a:gd name="T106" fmla="*/ 1789 w 2269"/>
                      <a:gd name="T107" fmla="*/ 221 h 1523"/>
                      <a:gd name="T108" fmla="*/ 1789 w 2269"/>
                      <a:gd name="T109" fmla="*/ 737 h 1523"/>
                      <a:gd name="T110" fmla="*/ 1789 w 2269"/>
                      <a:gd name="T111" fmla="*/ 1247 h 1523"/>
                      <a:gd name="T112" fmla="*/ 1767 w 2269"/>
                      <a:gd name="T113" fmla="*/ 1271 h 15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269" h="1523">
                        <a:moveTo>
                          <a:pt x="2238" y="3"/>
                        </a:moveTo>
                        <a:cubicBezTo>
                          <a:pt x="1870" y="3"/>
                          <a:pt x="1502" y="3"/>
                          <a:pt x="1134" y="3"/>
                        </a:cubicBezTo>
                        <a:cubicBezTo>
                          <a:pt x="764" y="3"/>
                          <a:pt x="395" y="3"/>
                          <a:pt x="26" y="2"/>
                        </a:cubicBezTo>
                        <a:cubicBezTo>
                          <a:pt x="6" y="2"/>
                          <a:pt x="0" y="6"/>
                          <a:pt x="0" y="27"/>
                        </a:cubicBezTo>
                        <a:cubicBezTo>
                          <a:pt x="1" y="504"/>
                          <a:pt x="0" y="982"/>
                          <a:pt x="0" y="1459"/>
                        </a:cubicBezTo>
                        <a:cubicBezTo>
                          <a:pt x="0" y="1504"/>
                          <a:pt x="19" y="1523"/>
                          <a:pt x="65" y="1523"/>
                        </a:cubicBezTo>
                        <a:cubicBezTo>
                          <a:pt x="776" y="1523"/>
                          <a:pt x="1486" y="1523"/>
                          <a:pt x="2197" y="1523"/>
                        </a:cubicBezTo>
                        <a:cubicBezTo>
                          <a:pt x="2245" y="1523"/>
                          <a:pt x="2265" y="1503"/>
                          <a:pt x="2265" y="1455"/>
                        </a:cubicBezTo>
                        <a:cubicBezTo>
                          <a:pt x="2265" y="980"/>
                          <a:pt x="2265" y="506"/>
                          <a:pt x="2265" y="31"/>
                        </a:cubicBezTo>
                        <a:cubicBezTo>
                          <a:pt x="2265" y="0"/>
                          <a:pt x="2269" y="3"/>
                          <a:pt x="2238" y="3"/>
                        </a:cubicBezTo>
                        <a:close/>
                        <a:moveTo>
                          <a:pt x="879" y="1243"/>
                        </a:moveTo>
                        <a:cubicBezTo>
                          <a:pt x="781" y="1284"/>
                          <a:pt x="679" y="1294"/>
                          <a:pt x="574" y="1284"/>
                        </a:cubicBezTo>
                        <a:cubicBezTo>
                          <a:pt x="496" y="1276"/>
                          <a:pt x="421" y="1258"/>
                          <a:pt x="350" y="1224"/>
                        </a:cubicBezTo>
                        <a:cubicBezTo>
                          <a:pt x="335" y="1216"/>
                          <a:pt x="332" y="1209"/>
                          <a:pt x="337" y="1193"/>
                        </a:cubicBezTo>
                        <a:cubicBezTo>
                          <a:pt x="351" y="1142"/>
                          <a:pt x="364" y="1092"/>
                          <a:pt x="377" y="1041"/>
                        </a:cubicBezTo>
                        <a:cubicBezTo>
                          <a:pt x="380" y="1028"/>
                          <a:pt x="384" y="1024"/>
                          <a:pt x="398" y="1031"/>
                        </a:cubicBezTo>
                        <a:cubicBezTo>
                          <a:pt x="480" y="1072"/>
                          <a:pt x="567" y="1094"/>
                          <a:pt x="660" y="1087"/>
                        </a:cubicBezTo>
                        <a:cubicBezTo>
                          <a:pt x="713" y="1083"/>
                          <a:pt x="761" y="1067"/>
                          <a:pt x="794" y="1023"/>
                        </a:cubicBezTo>
                        <a:cubicBezTo>
                          <a:pt x="842" y="960"/>
                          <a:pt x="818" y="867"/>
                          <a:pt x="747" y="828"/>
                        </a:cubicBezTo>
                        <a:cubicBezTo>
                          <a:pt x="707" y="806"/>
                          <a:pt x="664" y="796"/>
                          <a:pt x="619" y="795"/>
                        </a:cubicBezTo>
                        <a:cubicBezTo>
                          <a:pt x="587" y="794"/>
                          <a:pt x="556" y="795"/>
                          <a:pt x="525" y="795"/>
                        </a:cubicBezTo>
                        <a:cubicBezTo>
                          <a:pt x="512" y="795"/>
                          <a:pt x="508" y="792"/>
                          <a:pt x="508" y="779"/>
                        </a:cubicBezTo>
                        <a:cubicBezTo>
                          <a:pt x="509" y="730"/>
                          <a:pt x="509" y="681"/>
                          <a:pt x="508" y="631"/>
                        </a:cubicBezTo>
                        <a:cubicBezTo>
                          <a:pt x="508" y="618"/>
                          <a:pt x="514" y="615"/>
                          <a:pt x="526" y="615"/>
                        </a:cubicBezTo>
                        <a:cubicBezTo>
                          <a:pt x="575" y="615"/>
                          <a:pt x="623" y="618"/>
                          <a:pt x="671" y="607"/>
                        </a:cubicBezTo>
                        <a:cubicBezTo>
                          <a:pt x="699" y="601"/>
                          <a:pt x="726" y="591"/>
                          <a:pt x="749" y="573"/>
                        </a:cubicBezTo>
                        <a:cubicBezTo>
                          <a:pt x="783" y="546"/>
                          <a:pt x="797" y="510"/>
                          <a:pt x="787" y="468"/>
                        </a:cubicBezTo>
                        <a:cubicBezTo>
                          <a:pt x="776" y="419"/>
                          <a:pt x="738" y="396"/>
                          <a:pt x="693" y="387"/>
                        </a:cubicBezTo>
                        <a:cubicBezTo>
                          <a:pt x="617" y="373"/>
                          <a:pt x="544" y="388"/>
                          <a:pt x="474" y="416"/>
                        </a:cubicBezTo>
                        <a:cubicBezTo>
                          <a:pt x="458" y="423"/>
                          <a:pt x="443" y="431"/>
                          <a:pt x="428" y="439"/>
                        </a:cubicBezTo>
                        <a:cubicBezTo>
                          <a:pt x="419" y="444"/>
                          <a:pt x="415" y="443"/>
                          <a:pt x="412" y="433"/>
                        </a:cubicBezTo>
                        <a:cubicBezTo>
                          <a:pt x="399" y="381"/>
                          <a:pt x="384" y="329"/>
                          <a:pt x="369" y="277"/>
                        </a:cubicBezTo>
                        <a:cubicBezTo>
                          <a:pt x="364" y="260"/>
                          <a:pt x="376" y="256"/>
                          <a:pt x="386" y="251"/>
                        </a:cubicBezTo>
                        <a:cubicBezTo>
                          <a:pt x="436" y="225"/>
                          <a:pt x="490" y="207"/>
                          <a:pt x="546" y="197"/>
                        </a:cubicBezTo>
                        <a:cubicBezTo>
                          <a:pt x="652" y="177"/>
                          <a:pt x="758" y="172"/>
                          <a:pt x="861" y="211"/>
                        </a:cubicBezTo>
                        <a:cubicBezTo>
                          <a:pt x="947" y="243"/>
                          <a:pt x="1010" y="299"/>
                          <a:pt x="1033" y="391"/>
                        </a:cubicBezTo>
                        <a:cubicBezTo>
                          <a:pt x="1064" y="516"/>
                          <a:pt x="1000" y="636"/>
                          <a:pt x="878" y="686"/>
                        </a:cubicBezTo>
                        <a:cubicBezTo>
                          <a:pt x="869" y="690"/>
                          <a:pt x="860" y="693"/>
                          <a:pt x="852" y="697"/>
                        </a:cubicBezTo>
                        <a:cubicBezTo>
                          <a:pt x="894" y="710"/>
                          <a:pt x="933" y="725"/>
                          <a:pt x="968" y="751"/>
                        </a:cubicBezTo>
                        <a:cubicBezTo>
                          <a:pt x="1030" y="795"/>
                          <a:pt x="1065" y="855"/>
                          <a:pt x="1073" y="931"/>
                        </a:cubicBezTo>
                        <a:cubicBezTo>
                          <a:pt x="1090" y="1085"/>
                          <a:pt x="993" y="1194"/>
                          <a:pt x="879" y="1243"/>
                        </a:cubicBezTo>
                        <a:close/>
                        <a:moveTo>
                          <a:pt x="1767" y="1271"/>
                        </a:moveTo>
                        <a:cubicBezTo>
                          <a:pt x="1702" y="1270"/>
                          <a:pt x="1637" y="1270"/>
                          <a:pt x="1573" y="1271"/>
                        </a:cubicBezTo>
                        <a:cubicBezTo>
                          <a:pt x="1554" y="1271"/>
                          <a:pt x="1549" y="1266"/>
                          <a:pt x="1549" y="1247"/>
                        </a:cubicBezTo>
                        <a:cubicBezTo>
                          <a:pt x="1549" y="980"/>
                          <a:pt x="1549" y="714"/>
                          <a:pt x="1549" y="447"/>
                        </a:cubicBezTo>
                        <a:cubicBezTo>
                          <a:pt x="1549" y="423"/>
                          <a:pt x="1549" y="423"/>
                          <a:pt x="1528" y="433"/>
                        </a:cubicBezTo>
                        <a:cubicBezTo>
                          <a:pt x="1474" y="459"/>
                          <a:pt x="1420" y="485"/>
                          <a:pt x="1367" y="512"/>
                        </a:cubicBezTo>
                        <a:cubicBezTo>
                          <a:pt x="1350" y="521"/>
                          <a:pt x="1344" y="516"/>
                          <a:pt x="1341" y="499"/>
                        </a:cubicBezTo>
                        <a:cubicBezTo>
                          <a:pt x="1331" y="447"/>
                          <a:pt x="1320" y="396"/>
                          <a:pt x="1308" y="345"/>
                        </a:cubicBezTo>
                        <a:cubicBezTo>
                          <a:pt x="1306" y="335"/>
                          <a:pt x="1308" y="331"/>
                          <a:pt x="1317" y="327"/>
                        </a:cubicBezTo>
                        <a:cubicBezTo>
                          <a:pt x="1405" y="286"/>
                          <a:pt x="1493" y="244"/>
                          <a:pt x="1581" y="203"/>
                        </a:cubicBezTo>
                        <a:cubicBezTo>
                          <a:pt x="1588" y="200"/>
                          <a:pt x="1595" y="200"/>
                          <a:pt x="1603" y="200"/>
                        </a:cubicBezTo>
                        <a:cubicBezTo>
                          <a:pt x="1658" y="200"/>
                          <a:pt x="1713" y="200"/>
                          <a:pt x="1769" y="199"/>
                        </a:cubicBezTo>
                        <a:cubicBezTo>
                          <a:pt x="1786" y="199"/>
                          <a:pt x="1789" y="205"/>
                          <a:pt x="1789" y="221"/>
                        </a:cubicBezTo>
                        <a:cubicBezTo>
                          <a:pt x="1789" y="393"/>
                          <a:pt x="1789" y="565"/>
                          <a:pt x="1789" y="737"/>
                        </a:cubicBezTo>
                        <a:cubicBezTo>
                          <a:pt x="1789" y="907"/>
                          <a:pt x="1789" y="1077"/>
                          <a:pt x="1789" y="1247"/>
                        </a:cubicBezTo>
                        <a:cubicBezTo>
                          <a:pt x="1789" y="1264"/>
                          <a:pt x="1786" y="1271"/>
                          <a:pt x="1767" y="12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95779C9B-C4DC-468C-92AF-5C3B8DE9920D}"/>
                  </a:ext>
                </a:extLst>
              </p:cNvPr>
              <p:cNvGrpSpPr/>
              <p:nvPr/>
            </p:nvGrpSpPr>
            <p:grpSpPr>
              <a:xfrm>
                <a:off x="16094074" y="2882107"/>
                <a:ext cx="182702" cy="182702"/>
                <a:chOff x="16098837" y="2327275"/>
                <a:chExt cx="182702" cy="182702"/>
              </a:xfrm>
              <a:grpFill/>
            </p:grpSpPr>
            <p:sp>
              <p:nvSpPr>
                <p:cNvPr id="730" name="Oval 729">
                  <a:extLst>
                    <a:ext uri="{FF2B5EF4-FFF2-40B4-BE49-F238E27FC236}">
                      <a16:creationId xmlns:a16="http://schemas.microsoft.com/office/drawing/2014/main" id="{C8F1DFB4-72EA-4364-961C-E4D703AF6897}"/>
                    </a:ext>
                  </a:extLst>
                </p:cNvPr>
                <p:cNvSpPr/>
                <p:nvPr/>
              </p:nvSpPr>
              <p:spPr>
                <a:xfrm>
                  <a:off x="16098837" y="2327275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31" name="Group 730">
                  <a:extLst>
                    <a:ext uri="{FF2B5EF4-FFF2-40B4-BE49-F238E27FC236}">
                      <a16:creationId xmlns:a16="http://schemas.microsoft.com/office/drawing/2014/main" id="{85F03FDC-222C-484E-B9A2-8C9721458DD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140634" y="2354443"/>
                  <a:ext cx="99110" cy="128367"/>
                  <a:chOff x="8611" y="26"/>
                  <a:chExt cx="271" cy="351"/>
                </a:xfrm>
                <a:grpFill/>
              </p:grpSpPr>
              <p:sp>
                <p:nvSpPr>
                  <p:cNvPr id="732" name="Freeform 686">
                    <a:extLst>
                      <a:ext uri="{FF2B5EF4-FFF2-40B4-BE49-F238E27FC236}">
                        <a16:creationId xmlns:a16="http://schemas.microsoft.com/office/drawing/2014/main" id="{C871FF73-B6A2-4937-B672-9A7C9E8640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11" y="171"/>
                    <a:ext cx="271" cy="206"/>
                  </a:xfrm>
                  <a:custGeom>
                    <a:avLst/>
                    <a:gdLst>
                      <a:gd name="T0" fmla="*/ 1125 w 2206"/>
                      <a:gd name="T1" fmla="*/ 919 h 1678"/>
                      <a:gd name="T2" fmla="*/ 1153 w 2206"/>
                      <a:gd name="T3" fmla="*/ 770 h 1678"/>
                      <a:gd name="T4" fmla="*/ 1207 w 2206"/>
                      <a:gd name="T5" fmla="*/ 462 h 1678"/>
                      <a:gd name="T6" fmla="*/ 1244 w 2206"/>
                      <a:gd name="T7" fmla="*/ 254 h 1678"/>
                      <a:gd name="T8" fmla="*/ 1269 w 2206"/>
                      <a:gd name="T9" fmla="*/ 227 h 1678"/>
                      <a:gd name="T10" fmla="*/ 1522 w 2206"/>
                      <a:gd name="T11" fmla="*/ 110 h 1678"/>
                      <a:gd name="T12" fmla="*/ 1597 w 2206"/>
                      <a:gd name="T13" fmla="*/ 42 h 1678"/>
                      <a:gd name="T14" fmla="*/ 1628 w 2206"/>
                      <a:gd name="T15" fmla="*/ 39 h 1678"/>
                      <a:gd name="T16" fmla="*/ 1975 w 2206"/>
                      <a:gd name="T17" fmla="*/ 467 h 1678"/>
                      <a:gd name="T18" fmla="*/ 2168 w 2206"/>
                      <a:gd name="T19" fmla="*/ 1029 h 1678"/>
                      <a:gd name="T20" fmla="*/ 2203 w 2206"/>
                      <a:gd name="T21" fmla="*/ 1345 h 1678"/>
                      <a:gd name="T22" fmla="*/ 2164 w 2206"/>
                      <a:gd name="T23" fmla="*/ 1407 h 1678"/>
                      <a:gd name="T24" fmla="*/ 1621 w 2206"/>
                      <a:gd name="T25" fmla="*/ 1619 h 1678"/>
                      <a:gd name="T26" fmla="*/ 1317 w 2206"/>
                      <a:gd name="T27" fmla="*/ 1668 h 1678"/>
                      <a:gd name="T28" fmla="*/ 1039 w 2206"/>
                      <a:gd name="T29" fmla="*/ 1674 h 1678"/>
                      <a:gd name="T30" fmla="*/ 659 w 2206"/>
                      <a:gd name="T31" fmla="*/ 1622 h 1678"/>
                      <a:gd name="T32" fmla="*/ 141 w 2206"/>
                      <a:gd name="T33" fmla="*/ 1427 h 1678"/>
                      <a:gd name="T34" fmla="*/ 20 w 2206"/>
                      <a:gd name="T35" fmla="*/ 1357 h 1678"/>
                      <a:gd name="T36" fmla="*/ 1 w 2206"/>
                      <a:gd name="T37" fmla="*/ 1320 h 1678"/>
                      <a:gd name="T38" fmla="*/ 34 w 2206"/>
                      <a:gd name="T39" fmla="*/ 1035 h 1678"/>
                      <a:gd name="T40" fmla="*/ 149 w 2206"/>
                      <a:gd name="T41" fmla="*/ 634 h 1678"/>
                      <a:gd name="T42" fmla="*/ 435 w 2206"/>
                      <a:gd name="T43" fmla="*/ 170 h 1678"/>
                      <a:gd name="T44" fmla="*/ 618 w 2206"/>
                      <a:gd name="T45" fmla="*/ 8 h 1678"/>
                      <a:gd name="T46" fmla="*/ 643 w 2206"/>
                      <a:gd name="T47" fmla="*/ 11 h 1678"/>
                      <a:gd name="T48" fmla="*/ 935 w 2206"/>
                      <a:gd name="T49" fmla="*/ 210 h 1678"/>
                      <a:gd name="T50" fmla="*/ 975 w 2206"/>
                      <a:gd name="T51" fmla="*/ 221 h 1678"/>
                      <a:gd name="T52" fmla="*/ 1005 w 2206"/>
                      <a:gd name="T53" fmla="*/ 253 h 1678"/>
                      <a:gd name="T54" fmla="*/ 1102 w 2206"/>
                      <a:gd name="T55" fmla="*/ 808 h 1678"/>
                      <a:gd name="T56" fmla="*/ 1122 w 2206"/>
                      <a:gd name="T57" fmla="*/ 919 h 1678"/>
                      <a:gd name="T58" fmla="*/ 1125 w 2206"/>
                      <a:gd name="T59" fmla="*/ 919 h 16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2206" h="1678">
                        <a:moveTo>
                          <a:pt x="1125" y="919"/>
                        </a:moveTo>
                        <a:cubicBezTo>
                          <a:pt x="1134" y="869"/>
                          <a:pt x="1144" y="820"/>
                          <a:pt x="1153" y="770"/>
                        </a:cubicBezTo>
                        <a:cubicBezTo>
                          <a:pt x="1171" y="667"/>
                          <a:pt x="1189" y="565"/>
                          <a:pt x="1207" y="462"/>
                        </a:cubicBezTo>
                        <a:cubicBezTo>
                          <a:pt x="1220" y="393"/>
                          <a:pt x="1233" y="324"/>
                          <a:pt x="1244" y="254"/>
                        </a:cubicBezTo>
                        <a:cubicBezTo>
                          <a:pt x="1247" y="238"/>
                          <a:pt x="1252" y="230"/>
                          <a:pt x="1269" y="227"/>
                        </a:cubicBezTo>
                        <a:cubicBezTo>
                          <a:pt x="1362" y="207"/>
                          <a:pt x="1447" y="168"/>
                          <a:pt x="1522" y="110"/>
                        </a:cubicBezTo>
                        <a:cubicBezTo>
                          <a:pt x="1549" y="89"/>
                          <a:pt x="1576" y="68"/>
                          <a:pt x="1597" y="42"/>
                        </a:cubicBezTo>
                        <a:cubicBezTo>
                          <a:pt x="1607" y="30"/>
                          <a:pt x="1614" y="28"/>
                          <a:pt x="1628" y="39"/>
                        </a:cubicBezTo>
                        <a:cubicBezTo>
                          <a:pt x="1775" y="156"/>
                          <a:pt x="1887" y="302"/>
                          <a:pt x="1975" y="467"/>
                        </a:cubicBezTo>
                        <a:cubicBezTo>
                          <a:pt x="2070" y="643"/>
                          <a:pt x="2132" y="832"/>
                          <a:pt x="2168" y="1029"/>
                        </a:cubicBezTo>
                        <a:cubicBezTo>
                          <a:pt x="2188" y="1133"/>
                          <a:pt x="2197" y="1239"/>
                          <a:pt x="2203" y="1345"/>
                        </a:cubicBezTo>
                        <a:cubicBezTo>
                          <a:pt x="2206" y="1382"/>
                          <a:pt x="2190" y="1393"/>
                          <a:pt x="2164" y="1407"/>
                        </a:cubicBezTo>
                        <a:cubicBezTo>
                          <a:pt x="1993" y="1503"/>
                          <a:pt x="1812" y="1574"/>
                          <a:pt x="1621" y="1619"/>
                        </a:cubicBezTo>
                        <a:cubicBezTo>
                          <a:pt x="1521" y="1643"/>
                          <a:pt x="1419" y="1659"/>
                          <a:pt x="1317" y="1668"/>
                        </a:cubicBezTo>
                        <a:cubicBezTo>
                          <a:pt x="1224" y="1676"/>
                          <a:pt x="1132" y="1678"/>
                          <a:pt x="1039" y="1674"/>
                        </a:cubicBezTo>
                        <a:cubicBezTo>
                          <a:pt x="911" y="1669"/>
                          <a:pt x="784" y="1651"/>
                          <a:pt x="659" y="1622"/>
                        </a:cubicBezTo>
                        <a:cubicBezTo>
                          <a:pt x="478" y="1580"/>
                          <a:pt x="305" y="1514"/>
                          <a:pt x="141" y="1427"/>
                        </a:cubicBezTo>
                        <a:cubicBezTo>
                          <a:pt x="100" y="1405"/>
                          <a:pt x="61" y="1379"/>
                          <a:pt x="20" y="1357"/>
                        </a:cubicBezTo>
                        <a:cubicBezTo>
                          <a:pt x="4" y="1348"/>
                          <a:pt x="0" y="1337"/>
                          <a:pt x="1" y="1320"/>
                        </a:cubicBezTo>
                        <a:cubicBezTo>
                          <a:pt x="8" y="1225"/>
                          <a:pt x="16" y="1130"/>
                          <a:pt x="34" y="1035"/>
                        </a:cubicBezTo>
                        <a:cubicBezTo>
                          <a:pt x="59" y="898"/>
                          <a:pt x="96" y="763"/>
                          <a:pt x="149" y="634"/>
                        </a:cubicBezTo>
                        <a:cubicBezTo>
                          <a:pt x="219" y="464"/>
                          <a:pt x="310" y="307"/>
                          <a:pt x="435" y="170"/>
                        </a:cubicBezTo>
                        <a:cubicBezTo>
                          <a:pt x="490" y="109"/>
                          <a:pt x="552" y="56"/>
                          <a:pt x="618" y="8"/>
                        </a:cubicBezTo>
                        <a:cubicBezTo>
                          <a:pt x="629" y="0"/>
                          <a:pt x="634" y="0"/>
                          <a:pt x="643" y="11"/>
                        </a:cubicBezTo>
                        <a:cubicBezTo>
                          <a:pt x="722" y="104"/>
                          <a:pt x="819" y="170"/>
                          <a:pt x="935" y="210"/>
                        </a:cubicBezTo>
                        <a:cubicBezTo>
                          <a:pt x="948" y="214"/>
                          <a:pt x="961" y="220"/>
                          <a:pt x="975" y="221"/>
                        </a:cubicBezTo>
                        <a:cubicBezTo>
                          <a:pt x="995" y="223"/>
                          <a:pt x="1002" y="234"/>
                          <a:pt x="1005" y="253"/>
                        </a:cubicBezTo>
                        <a:cubicBezTo>
                          <a:pt x="1037" y="438"/>
                          <a:pt x="1069" y="623"/>
                          <a:pt x="1102" y="808"/>
                        </a:cubicBezTo>
                        <a:cubicBezTo>
                          <a:pt x="1108" y="845"/>
                          <a:pt x="1115" y="882"/>
                          <a:pt x="1122" y="919"/>
                        </a:cubicBezTo>
                        <a:cubicBezTo>
                          <a:pt x="1123" y="919"/>
                          <a:pt x="1124" y="919"/>
                          <a:pt x="1125" y="9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33" name="Freeform 687">
                    <a:extLst>
                      <a:ext uri="{FF2B5EF4-FFF2-40B4-BE49-F238E27FC236}">
                        <a16:creationId xmlns:a16="http://schemas.microsoft.com/office/drawing/2014/main" id="{A82A3E2B-A6EF-4376-98C4-691784A411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68" y="26"/>
                    <a:ext cx="162" cy="162"/>
                  </a:xfrm>
                  <a:custGeom>
                    <a:avLst/>
                    <a:gdLst>
                      <a:gd name="T0" fmla="*/ 658 w 1315"/>
                      <a:gd name="T1" fmla="*/ 6 h 1313"/>
                      <a:gd name="T2" fmla="*/ 1310 w 1315"/>
                      <a:gd name="T3" fmla="*/ 667 h 1313"/>
                      <a:gd name="T4" fmla="*/ 655 w 1315"/>
                      <a:gd name="T5" fmla="*/ 1312 h 1313"/>
                      <a:gd name="T6" fmla="*/ 2 w 1315"/>
                      <a:gd name="T7" fmla="*/ 655 h 1313"/>
                      <a:gd name="T8" fmla="*/ 658 w 1315"/>
                      <a:gd name="T9" fmla="*/ 6 h 13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15" h="1313">
                        <a:moveTo>
                          <a:pt x="658" y="6"/>
                        </a:moveTo>
                        <a:cubicBezTo>
                          <a:pt x="1008" y="1"/>
                          <a:pt x="1315" y="298"/>
                          <a:pt x="1310" y="667"/>
                        </a:cubicBezTo>
                        <a:cubicBezTo>
                          <a:pt x="1306" y="1017"/>
                          <a:pt x="1015" y="1313"/>
                          <a:pt x="655" y="1312"/>
                        </a:cubicBezTo>
                        <a:cubicBezTo>
                          <a:pt x="302" y="1312"/>
                          <a:pt x="0" y="1026"/>
                          <a:pt x="2" y="655"/>
                        </a:cubicBezTo>
                        <a:cubicBezTo>
                          <a:pt x="4" y="287"/>
                          <a:pt x="307" y="0"/>
                          <a:pt x="658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EDB00026-76AA-43E6-AAEC-565926059488}"/>
                  </a:ext>
                </a:extLst>
              </p:cNvPr>
              <p:cNvGrpSpPr/>
              <p:nvPr/>
            </p:nvGrpSpPr>
            <p:grpSpPr>
              <a:xfrm>
                <a:off x="16094074" y="2367809"/>
                <a:ext cx="182702" cy="182702"/>
                <a:chOff x="16349055" y="2327275"/>
                <a:chExt cx="182702" cy="182702"/>
              </a:xfrm>
              <a:grpFill/>
            </p:grpSpPr>
            <p:sp>
              <p:nvSpPr>
                <p:cNvPr id="721" name="Oval 720">
                  <a:extLst>
                    <a:ext uri="{FF2B5EF4-FFF2-40B4-BE49-F238E27FC236}">
                      <a16:creationId xmlns:a16="http://schemas.microsoft.com/office/drawing/2014/main" id="{8F9A74FF-2535-4345-91DA-4575D64A65C1}"/>
                    </a:ext>
                  </a:extLst>
                </p:cNvPr>
                <p:cNvSpPr/>
                <p:nvPr/>
              </p:nvSpPr>
              <p:spPr>
                <a:xfrm>
                  <a:off x="16349055" y="2327275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22" name="Group 721">
                  <a:extLst>
                    <a:ext uri="{FF2B5EF4-FFF2-40B4-BE49-F238E27FC236}">
                      <a16:creationId xmlns:a16="http://schemas.microsoft.com/office/drawing/2014/main" id="{2887EE55-4394-4325-9D1C-7F1F615D7C8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384324" y="2364762"/>
                  <a:ext cx="119440" cy="96873"/>
                  <a:chOff x="8435" y="-69"/>
                  <a:chExt cx="434" cy="352"/>
                </a:xfrm>
                <a:grpFill/>
              </p:grpSpPr>
              <p:sp>
                <p:nvSpPr>
                  <p:cNvPr id="723" name="Freeform 679">
                    <a:extLst>
                      <a:ext uri="{FF2B5EF4-FFF2-40B4-BE49-F238E27FC236}">
                        <a16:creationId xmlns:a16="http://schemas.microsoft.com/office/drawing/2014/main" id="{0EA85943-8E23-452E-8B48-D4906955DE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92" y="115"/>
                    <a:ext cx="178" cy="167"/>
                  </a:xfrm>
                  <a:custGeom>
                    <a:avLst/>
                    <a:gdLst>
                      <a:gd name="T0" fmla="*/ 840 w 1077"/>
                      <a:gd name="T1" fmla="*/ 666 h 1010"/>
                      <a:gd name="T2" fmla="*/ 840 w 1077"/>
                      <a:gd name="T3" fmla="*/ 643 h 1010"/>
                      <a:gd name="T4" fmla="*/ 840 w 1077"/>
                      <a:gd name="T5" fmla="*/ 23 h 1010"/>
                      <a:gd name="T6" fmla="*/ 862 w 1077"/>
                      <a:gd name="T7" fmla="*/ 0 h 1010"/>
                      <a:gd name="T8" fmla="*/ 1056 w 1077"/>
                      <a:gd name="T9" fmla="*/ 0 h 1010"/>
                      <a:gd name="T10" fmla="*/ 1077 w 1077"/>
                      <a:gd name="T11" fmla="*/ 20 h 1010"/>
                      <a:gd name="T12" fmla="*/ 1077 w 1077"/>
                      <a:gd name="T13" fmla="*/ 990 h 1010"/>
                      <a:gd name="T14" fmla="*/ 1056 w 1077"/>
                      <a:gd name="T15" fmla="*/ 1010 h 1010"/>
                      <a:gd name="T16" fmla="*/ 860 w 1077"/>
                      <a:gd name="T17" fmla="*/ 1010 h 1010"/>
                      <a:gd name="T18" fmla="*/ 829 w 1077"/>
                      <a:gd name="T19" fmla="*/ 996 h 1010"/>
                      <a:gd name="T20" fmla="*/ 617 w 1077"/>
                      <a:gd name="T21" fmla="*/ 757 h 1010"/>
                      <a:gd name="T22" fmla="*/ 471 w 1077"/>
                      <a:gd name="T23" fmla="*/ 593 h 1010"/>
                      <a:gd name="T24" fmla="*/ 257 w 1077"/>
                      <a:gd name="T25" fmla="*/ 353 h 1010"/>
                      <a:gd name="T26" fmla="*/ 236 w 1077"/>
                      <a:gd name="T27" fmla="*/ 335 h 1010"/>
                      <a:gd name="T28" fmla="*/ 236 w 1077"/>
                      <a:gd name="T29" fmla="*/ 358 h 1010"/>
                      <a:gd name="T30" fmla="*/ 237 w 1077"/>
                      <a:gd name="T31" fmla="*/ 986 h 1010"/>
                      <a:gd name="T32" fmla="*/ 212 w 1077"/>
                      <a:gd name="T33" fmla="*/ 1010 h 1010"/>
                      <a:gd name="T34" fmla="*/ 18 w 1077"/>
                      <a:gd name="T35" fmla="*/ 1010 h 1010"/>
                      <a:gd name="T36" fmla="*/ 0 w 1077"/>
                      <a:gd name="T37" fmla="*/ 992 h 1010"/>
                      <a:gd name="T38" fmla="*/ 0 w 1077"/>
                      <a:gd name="T39" fmla="*/ 18 h 1010"/>
                      <a:gd name="T40" fmla="*/ 17 w 1077"/>
                      <a:gd name="T41" fmla="*/ 0 h 1010"/>
                      <a:gd name="T42" fmla="*/ 225 w 1077"/>
                      <a:gd name="T43" fmla="*/ 0 h 1010"/>
                      <a:gd name="T44" fmla="*/ 249 w 1077"/>
                      <a:gd name="T45" fmla="*/ 12 h 1010"/>
                      <a:gd name="T46" fmla="*/ 602 w 1077"/>
                      <a:gd name="T47" fmla="*/ 406 h 1010"/>
                      <a:gd name="T48" fmla="*/ 827 w 1077"/>
                      <a:gd name="T49" fmla="*/ 658 h 1010"/>
                      <a:gd name="T50" fmla="*/ 840 w 1077"/>
                      <a:gd name="T51" fmla="*/ 666 h 10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077" h="1010">
                        <a:moveTo>
                          <a:pt x="840" y="666"/>
                        </a:moveTo>
                        <a:cubicBezTo>
                          <a:pt x="840" y="658"/>
                          <a:pt x="840" y="650"/>
                          <a:pt x="840" y="643"/>
                        </a:cubicBezTo>
                        <a:cubicBezTo>
                          <a:pt x="840" y="436"/>
                          <a:pt x="841" y="230"/>
                          <a:pt x="840" y="23"/>
                        </a:cubicBezTo>
                        <a:cubicBezTo>
                          <a:pt x="840" y="6"/>
                          <a:pt x="843" y="0"/>
                          <a:pt x="862" y="0"/>
                        </a:cubicBezTo>
                        <a:cubicBezTo>
                          <a:pt x="926" y="1"/>
                          <a:pt x="991" y="1"/>
                          <a:pt x="1056" y="0"/>
                        </a:cubicBezTo>
                        <a:cubicBezTo>
                          <a:pt x="1070" y="0"/>
                          <a:pt x="1077" y="3"/>
                          <a:pt x="1077" y="20"/>
                        </a:cubicBezTo>
                        <a:cubicBezTo>
                          <a:pt x="1076" y="343"/>
                          <a:pt x="1076" y="666"/>
                          <a:pt x="1077" y="990"/>
                        </a:cubicBezTo>
                        <a:cubicBezTo>
                          <a:pt x="1077" y="1006"/>
                          <a:pt x="1071" y="1010"/>
                          <a:pt x="1056" y="1010"/>
                        </a:cubicBezTo>
                        <a:cubicBezTo>
                          <a:pt x="991" y="1009"/>
                          <a:pt x="925" y="1009"/>
                          <a:pt x="860" y="1010"/>
                        </a:cubicBezTo>
                        <a:cubicBezTo>
                          <a:pt x="847" y="1010"/>
                          <a:pt x="838" y="1006"/>
                          <a:pt x="829" y="996"/>
                        </a:cubicBezTo>
                        <a:cubicBezTo>
                          <a:pt x="759" y="916"/>
                          <a:pt x="688" y="837"/>
                          <a:pt x="617" y="757"/>
                        </a:cubicBezTo>
                        <a:cubicBezTo>
                          <a:pt x="568" y="702"/>
                          <a:pt x="519" y="648"/>
                          <a:pt x="471" y="593"/>
                        </a:cubicBezTo>
                        <a:cubicBezTo>
                          <a:pt x="399" y="513"/>
                          <a:pt x="328" y="433"/>
                          <a:pt x="257" y="353"/>
                        </a:cubicBezTo>
                        <a:cubicBezTo>
                          <a:pt x="252" y="347"/>
                          <a:pt x="247" y="339"/>
                          <a:pt x="236" y="335"/>
                        </a:cubicBezTo>
                        <a:cubicBezTo>
                          <a:pt x="236" y="344"/>
                          <a:pt x="236" y="351"/>
                          <a:pt x="236" y="358"/>
                        </a:cubicBezTo>
                        <a:cubicBezTo>
                          <a:pt x="236" y="567"/>
                          <a:pt x="236" y="776"/>
                          <a:pt x="237" y="986"/>
                        </a:cubicBezTo>
                        <a:cubicBezTo>
                          <a:pt x="237" y="1005"/>
                          <a:pt x="231" y="1010"/>
                          <a:pt x="212" y="1010"/>
                        </a:cubicBezTo>
                        <a:cubicBezTo>
                          <a:pt x="148" y="1009"/>
                          <a:pt x="83" y="1009"/>
                          <a:pt x="18" y="1010"/>
                        </a:cubicBezTo>
                        <a:cubicBezTo>
                          <a:pt x="5" y="1010"/>
                          <a:pt x="0" y="1006"/>
                          <a:pt x="0" y="992"/>
                        </a:cubicBezTo>
                        <a:cubicBezTo>
                          <a:pt x="0" y="667"/>
                          <a:pt x="0" y="342"/>
                          <a:pt x="0" y="18"/>
                        </a:cubicBezTo>
                        <a:cubicBezTo>
                          <a:pt x="0" y="5"/>
                          <a:pt x="4" y="0"/>
                          <a:pt x="17" y="0"/>
                        </a:cubicBezTo>
                        <a:cubicBezTo>
                          <a:pt x="86" y="1"/>
                          <a:pt x="156" y="1"/>
                          <a:pt x="225" y="0"/>
                        </a:cubicBezTo>
                        <a:cubicBezTo>
                          <a:pt x="236" y="0"/>
                          <a:pt x="242" y="5"/>
                          <a:pt x="249" y="12"/>
                        </a:cubicBezTo>
                        <a:cubicBezTo>
                          <a:pt x="367" y="144"/>
                          <a:pt x="485" y="275"/>
                          <a:pt x="602" y="406"/>
                        </a:cubicBezTo>
                        <a:cubicBezTo>
                          <a:pt x="677" y="490"/>
                          <a:pt x="752" y="574"/>
                          <a:pt x="827" y="658"/>
                        </a:cubicBezTo>
                        <a:cubicBezTo>
                          <a:pt x="830" y="661"/>
                          <a:pt x="832" y="665"/>
                          <a:pt x="840" y="6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24" name="Freeform 680">
                    <a:extLst>
                      <a:ext uri="{FF2B5EF4-FFF2-40B4-BE49-F238E27FC236}">
                        <a16:creationId xmlns:a16="http://schemas.microsoft.com/office/drawing/2014/main" id="{E0CE1432-BEC1-467D-BC0E-416DFD6AF7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86" y="115"/>
                    <a:ext cx="183" cy="168"/>
                  </a:xfrm>
                  <a:custGeom>
                    <a:avLst/>
                    <a:gdLst>
                      <a:gd name="T0" fmla="*/ 695 w 1110"/>
                      <a:gd name="T1" fmla="*/ 1009 h 1011"/>
                      <a:gd name="T2" fmla="*/ 319 w 1110"/>
                      <a:gd name="T3" fmla="*/ 1009 h 1011"/>
                      <a:gd name="T4" fmla="*/ 28 w 1110"/>
                      <a:gd name="T5" fmla="*/ 825 h 1011"/>
                      <a:gd name="T6" fmla="*/ 1 w 1110"/>
                      <a:gd name="T7" fmla="*/ 712 h 1011"/>
                      <a:gd name="T8" fmla="*/ 1 w 1110"/>
                      <a:gd name="T9" fmla="*/ 300 h 1011"/>
                      <a:gd name="T10" fmla="*/ 246 w 1110"/>
                      <a:gd name="T11" fmla="*/ 9 h 1011"/>
                      <a:gd name="T12" fmla="*/ 335 w 1110"/>
                      <a:gd name="T13" fmla="*/ 1 h 1011"/>
                      <a:gd name="T14" fmla="*/ 1085 w 1110"/>
                      <a:gd name="T15" fmla="*/ 0 h 1011"/>
                      <a:gd name="T16" fmla="*/ 1109 w 1110"/>
                      <a:gd name="T17" fmla="*/ 23 h 1011"/>
                      <a:gd name="T18" fmla="*/ 1109 w 1110"/>
                      <a:gd name="T19" fmla="*/ 215 h 1011"/>
                      <a:gd name="T20" fmla="*/ 1087 w 1110"/>
                      <a:gd name="T21" fmla="*/ 237 h 1011"/>
                      <a:gd name="T22" fmla="*/ 331 w 1110"/>
                      <a:gd name="T23" fmla="*/ 237 h 1011"/>
                      <a:gd name="T24" fmla="*/ 295 w 1110"/>
                      <a:gd name="T25" fmla="*/ 239 h 1011"/>
                      <a:gd name="T26" fmla="*/ 234 w 1110"/>
                      <a:gd name="T27" fmla="*/ 321 h 1011"/>
                      <a:gd name="T28" fmla="*/ 234 w 1110"/>
                      <a:gd name="T29" fmla="*/ 689 h 1011"/>
                      <a:gd name="T30" fmla="*/ 323 w 1110"/>
                      <a:gd name="T31" fmla="*/ 773 h 1011"/>
                      <a:gd name="T32" fmla="*/ 1083 w 1110"/>
                      <a:gd name="T33" fmla="*/ 773 h 1011"/>
                      <a:gd name="T34" fmla="*/ 1109 w 1110"/>
                      <a:gd name="T35" fmla="*/ 799 h 1011"/>
                      <a:gd name="T36" fmla="*/ 1109 w 1110"/>
                      <a:gd name="T37" fmla="*/ 987 h 1011"/>
                      <a:gd name="T38" fmla="*/ 1087 w 1110"/>
                      <a:gd name="T39" fmla="*/ 1010 h 1011"/>
                      <a:gd name="T40" fmla="*/ 695 w 1110"/>
                      <a:gd name="T41" fmla="*/ 1009 h 10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10" h="1011">
                        <a:moveTo>
                          <a:pt x="695" y="1009"/>
                        </a:moveTo>
                        <a:cubicBezTo>
                          <a:pt x="570" y="1009"/>
                          <a:pt x="444" y="1011"/>
                          <a:pt x="319" y="1009"/>
                        </a:cubicBezTo>
                        <a:cubicBezTo>
                          <a:pt x="186" y="1006"/>
                          <a:pt x="89" y="943"/>
                          <a:pt x="28" y="825"/>
                        </a:cubicBezTo>
                        <a:cubicBezTo>
                          <a:pt x="9" y="790"/>
                          <a:pt x="1" y="752"/>
                          <a:pt x="1" y="712"/>
                        </a:cubicBezTo>
                        <a:cubicBezTo>
                          <a:pt x="1" y="574"/>
                          <a:pt x="0" y="437"/>
                          <a:pt x="1" y="300"/>
                        </a:cubicBezTo>
                        <a:cubicBezTo>
                          <a:pt x="2" y="165"/>
                          <a:pt x="113" y="35"/>
                          <a:pt x="246" y="9"/>
                        </a:cubicBezTo>
                        <a:cubicBezTo>
                          <a:pt x="276" y="3"/>
                          <a:pt x="305" y="1"/>
                          <a:pt x="335" y="1"/>
                        </a:cubicBezTo>
                        <a:cubicBezTo>
                          <a:pt x="585" y="1"/>
                          <a:pt x="835" y="1"/>
                          <a:pt x="1085" y="0"/>
                        </a:cubicBezTo>
                        <a:cubicBezTo>
                          <a:pt x="1103" y="0"/>
                          <a:pt x="1110" y="4"/>
                          <a:pt x="1109" y="23"/>
                        </a:cubicBezTo>
                        <a:cubicBezTo>
                          <a:pt x="1108" y="87"/>
                          <a:pt x="1108" y="151"/>
                          <a:pt x="1109" y="215"/>
                        </a:cubicBezTo>
                        <a:cubicBezTo>
                          <a:pt x="1109" y="233"/>
                          <a:pt x="1104" y="237"/>
                          <a:pt x="1087" y="237"/>
                        </a:cubicBezTo>
                        <a:cubicBezTo>
                          <a:pt x="835" y="237"/>
                          <a:pt x="583" y="237"/>
                          <a:pt x="331" y="237"/>
                        </a:cubicBezTo>
                        <a:cubicBezTo>
                          <a:pt x="319" y="237"/>
                          <a:pt x="306" y="236"/>
                          <a:pt x="295" y="239"/>
                        </a:cubicBezTo>
                        <a:cubicBezTo>
                          <a:pt x="255" y="248"/>
                          <a:pt x="234" y="275"/>
                          <a:pt x="234" y="321"/>
                        </a:cubicBezTo>
                        <a:cubicBezTo>
                          <a:pt x="233" y="444"/>
                          <a:pt x="233" y="566"/>
                          <a:pt x="234" y="689"/>
                        </a:cubicBezTo>
                        <a:cubicBezTo>
                          <a:pt x="235" y="746"/>
                          <a:pt x="265" y="773"/>
                          <a:pt x="323" y="773"/>
                        </a:cubicBezTo>
                        <a:cubicBezTo>
                          <a:pt x="576" y="773"/>
                          <a:pt x="830" y="773"/>
                          <a:pt x="1083" y="773"/>
                        </a:cubicBezTo>
                        <a:cubicBezTo>
                          <a:pt x="1109" y="773"/>
                          <a:pt x="1109" y="773"/>
                          <a:pt x="1109" y="799"/>
                        </a:cubicBezTo>
                        <a:cubicBezTo>
                          <a:pt x="1109" y="862"/>
                          <a:pt x="1108" y="925"/>
                          <a:pt x="1109" y="987"/>
                        </a:cubicBezTo>
                        <a:cubicBezTo>
                          <a:pt x="1109" y="1005"/>
                          <a:pt x="1105" y="1010"/>
                          <a:pt x="1087" y="1010"/>
                        </a:cubicBezTo>
                        <a:cubicBezTo>
                          <a:pt x="956" y="1009"/>
                          <a:pt x="826" y="1009"/>
                          <a:pt x="695" y="10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26" name="Freeform 681">
                    <a:extLst>
                      <a:ext uri="{FF2B5EF4-FFF2-40B4-BE49-F238E27FC236}">
                        <a16:creationId xmlns:a16="http://schemas.microsoft.com/office/drawing/2014/main" id="{0DB4B506-A8AD-4022-970A-31665D89B9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02" y="-69"/>
                    <a:ext cx="223" cy="131"/>
                  </a:xfrm>
                  <a:custGeom>
                    <a:avLst/>
                    <a:gdLst>
                      <a:gd name="T0" fmla="*/ 1346 w 1346"/>
                      <a:gd name="T1" fmla="*/ 790 h 794"/>
                      <a:gd name="T2" fmla="*/ 0 w 1346"/>
                      <a:gd name="T3" fmla="*/ 787 h 794"/>
                      <a:gd name="T4" fmla="*/ 15 w 1346"/>
                      <a:gd name="T5" fmla="*/ 764 h 794"/>
                      <a:gd name="T6" fmla="*/ 237 w 1346"/>
                      <a:gd name="T7" fmla="*/ 507 h 794"/>
                      <a:gd name="T8" fmla="*/ 432 w 1346"/>
                      <a:gd name="T9" fmla="*/ 283 h 794"/>
                      <a:gd name="T10" fmla="*/ 648 w 1346"/>
                      <a:gd name="T11" fmla="*/ 32 h 794"/>
                      <a:gd name="T12" fmla="*/ 696 w 1346"/>
                      <a:gd name="T13" fmla="*/ 33 h 794"/>
                      <a:gd name="T14" fmla="*/ 879 w 1346"/>
                      <a:gd name="T15" fmla="*/ 246 h 794"/>
                      <a:gd name="T16" fmla="*/ 1088 w 1346"/>
                      <a:gd name="T17" fmla="*/ 490 h 794"/>
                      <a:gd name="T18" fmla="*/ 1293 w 1346"/>
                      <a:gd name="T19" fmla="*/ 728 h 794"/>
                      <a:gd name="T20" fmla="*/ 1346 w 1346"/>
                      <a:gd name="T21" fmla="*/ 790 h 7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46" h="794">
                        <a:moveTo>
                          <a:pt x="1346" y="790"/>
                        </a:moveTo>
                        <a:cubicBezTo>
                          <a:pt x="895" y="794"/>
                          <a:pt x="449" y="786"/>
                          <a:pt x="0" y="787"/>
                        </a:cubicBezTo>
                        <a:cubicBezTo>
                          <a:pt x="2" y="777"/>
                          <a:pt x="9" y="771"/>
                          <a:pt x="15" y="764"/>
                        </a:cubicBezTo>
                        <a:cubicBezTo>
                          <a:pt x="89" y="678"/>
                          <a:pt x="163" y="593"/>
                          <a:pt x="237" y="507"/>
                        </a:cubicBezTo>
                        <a:cubicBezTo>
                          <a:pt x="302" y="432"/>
                          <a:pt x="367" y="358"/>
                          <a:pt x="432" y="283"/>
                        </a:cubicBezTo>
                        <a:cubicBezTo>
                          <a:pt x="504" y="199"/>
                          <a:pt x="576" y="115"/>
                          <a:pt x="648" y="32"/>
                        </a:cubicBezTo>
                        <a:cubicBezTo>
                          <a:pt x="676" y="0"/>
                          <a:pt x="668" y="0"/>
                          <a:pt x="696" y="33"/>
                        </a:cubicBezTo>
                        <a:cubicBezTo>
                          <a:pt x="758" y="103"/>
                          <a:pt x="818" y="175"/>
                          <a:pt x="879" y="246"/>
                        </a:cubicBezTo>
                        <a:cubicBezTo>
                          <a:pt x="949" y="328"/>
                          <a:pt x="1018" y="409"/>
                          <a:pt x="1088" y="490"/>
                        </a:cubicBezTo>
                        <a:cubicBezTo>
                          <a:pt x="1156" y="569"/>
                          <a:pt x="1224" y="649"/>
                          <a:pt x="1293" y="728"/>
                        </a:cubicBezTo>
                        <a:cubicBezTo>
                          <a:pt x="1310" y="748"/>
                          <a:pt x="1327" y="768"/>
                          <a:pt x="1346" y="7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28" name="Freeform 682">
                    <a:extLst>
                      <a:ext uri="{FF2B5EF4-FFF2-40B4-BE49-F238E27FC236}">
                        <a16:creationId xmlns:a16="http://schemas.microsoft.com/office/drawing/2014/main" id="{8CDF865E-BEFA-42D1-BFEC-BFC89459A2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35" y="-68"/>
                    <a:ext cx="174" cy="129"/>
                  </a:xfrm>
                  <a:custGeom>
                    <a:avLst/>
                    <a:gdLst>
                      <a:gd name="T0" fmla="*/ 0 w 1050"/>
                      <a:gd name="T1" fmla="*/ 780 h 782"/>
                      <a:gd name="T2" fmla="*/ 69 w 1050"/>
                      <a:gd name="T3" fmla="*/ 699 h 782"/>
                      <a:gd name="T4" fmla="*/ 349 w 1050"/>
                      <a:gd name="T5" fmla="*/ 376 h 782"/>
                      <a:gd name="T6" fmla="*/ 565 w 1050"/>
                      <a:gd name="T7" fmla="*/ 127 h 782"/>
                      <a:gd name="T8" fmla="*/ 664 w 1050"/>
                      <a:gd name="T9" fmla="*/ 12 h 782"/>
                      <a:gd name="T10" fmla="*/ 689 w 1050"/>
                      <a:gd name="T11" fmla="*/ 13 h 782"/>
                      <a:gd name="T12" fmla="*/ 871 w 1050"/>
                      <a:gd name="T13" fmla="*/ 225 h 782"/>
                      <a:gd name="T14" fmla="*/ 1043 w 1050"/>
                      <a:gd name="T15" fmla="*/ 425 h 782"/>
                      <a:gd name="T16" fmla="*/ 1042 w 1050"/>
                      <a:gd name="T17" fmla="*/ 447 h 782"/>
                      <a:gd name="T18" fmla="*/ 901 w 1050"/>
                      <a:gd name="T19" fmla="*/ 610 h 782"/>
                      <a:gd name="T20" fmla="*/ 763 w 1050"/>
                      <a:gd name="T21" fmla="*/ 770 h 782"/>
                      <a:gd name="T22" fmla="*/ 737 w 1050"/>
                      <a:gd name="T23" fmla="*/ 782 h 782"/>
                      <a:gd name="T24" fmla="*/ 11 w 1050"/>
                      <a:gd name="T25" fmla="*/ 781 h 782"/>
                      <a:gd name="T26" fmla="*/ 0 w 1050"/>
                      <a:gd name="T27" fmla="*/ 780 h 7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050" h="782">
                        <a:moveTo>
                          <a:pt x="0" y="780"/>
                        </a:moveTo>
                        <a:cubicBezTo>
                          <a:pt x="25" y="751"/>
                          <a:pt x="47" y="725"/>
                          <a:pt x="69" y="699"/>
                        </a:cubicBezTo>
                        <a:cubicBezTo>
                          <a:pt x="162" y="591"/>
                          <a:pt x="256" y="484"/>
                          <a:pt x="349" y="376"/>
                        </a:cubicBezTo>
                        <a:cubicBezTo>
                          <a:pt x="421" y="293"/>
                          <a:pt x="493" y="210"/>
                          <a:pt x="565" y="127"/>
                        </a:cubicBezTo>
                        <a:cubicBezTo>
                          <a:pt x="598" y="89"/>
                          <a:pt x="631" y="51"/>
                          <a:pt x="664" y="12"/>
                        </a:cubicBezTo>
                        <a:cubicBezTo>
                          <a:pt x="673" y="0"/>
                          <a:pt x="679" y="0"/>
                          <a:pt x="689" y="13"/>
                        </a:cubicBezTo>
                        <a:cubicBezTo>
                          <a:pt x="749" y="84"/>
                          <a:pt x="810" y="154"/>
                          <a:pt x="871" y="225"/>
                        </a:cubicBezTo>
                        <a:cubicBezTo>
                          <a:pt x="928" y="292"/>
                          <a:pt x="985" y="358"/>
                          <a:pt x="1043" y="425"/>
                        </a:cubicBezTo>
                        <a:cubicBezTo>
                          <a:pt x="1050" y="433"/>
                          <a:pt x="1049" y="439"/>
                          <a:pt x="1042" y="447"/>
                        </a:cubicBezTo>
                        <a:cubicBezTo>
                          <a:pt x="995" y="501"/>
                          <a:pt x="948" y="556"/>
                          <a:pt x="901" y="610"/>
                        </a:cubicBezTo>
                        <a:cubicBezTo>
                          <a:pt x="855" y="663"/>
                          <a:pt x="809" y="716"/>
                          <a:pt x="763" y="770"/>
                        </a:cubicBezTo>
                        <a:cubicBezTo>
                          <a:pt x="756" y="778"/>
                          <a:pt x="748" y="782"/>
                          <a:pt x="737" y="782"/>
                        </a:cubicBezTo>
                        <a:cubicBezTo>
                          <a:pt x="495" y="781"/>
                          <a:pt x="253" y="781"/>
                          <a:pt x="11" y="781"/>
                        </a:cubicBezTo>
                        <a:cubicBezTo>
                          <a:pt x="9" y="781"/>
                          <a:pt x="7" y="781"/>
                          <a:pt x="0" y="7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29" name="Freeform 683">
                    <a:extLst>
                      <a:ext uri="{FF2B5EF4-FFF2-40B4-BE49-F238E27FC236}">
                        <a16:creationId xmlns:a16="http://schemas.microsoft.com/office/drawing/2014/main" id="{93F31A84-7BD3-4B03-A921-DEBF45F772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37" y="115"/>
                    <a:ext cx="39" cy="168"/>
                  </a:xfrm>
                  <a:custGeom>
                    <a:avLst/>
                    <a:gdLst>
                      <a:gd name="T0" fmla="*/ 0 w 236"/>
                      <a:gd name="T1" fmla="*/ 507 h 1018"/>
                      <a:gd name="T2" fmla="*/ 0 w 236"/>
                      <a:gd name="T3" fmla="*/ 23 h 1018"/>
                      <a:gd name="T4" fmla="*/ 22 w 236"/>
                      <a:gd name="T5" fmla="*/ 1 h 1018"/>
                      <a:gd name="T6" fmla="*/ 215 w 236"/>
                      <a:gd name="T7" fmla="*/ 1 h 1018"/>
                      <a:gd name="T8" fmla="*/ 236 w 236"/>
                      <a:gd name="T9" fmla="*/ 20 h 1018"/>
                      <a:gd name="T10" fmla="*/ 236 w 236"/>
                      <a:gd name="T11" fmla="*/ 998 h 1018"/>
                      <a:gd name="T12" fmla="*/ 217 w 236"/>
                      <a:gd name="T13" fmla="*/ 1017 h 1018"/>
                      <a:gd name="T14" fmla="*/ 20 w 236"/>
                      <a:gd name="T15" fmla="*/ 1017 h 1018"/>
                      <a:gd name="T16" fmla="*/ 0 w 236"/>
                      <a:gd name="T17" fmla="*/ 997 h 1018"/>
                      <a:gd name="T18" fmla="*/ 0 w 236"/>
                      <a:gd name="T19" fmla="*/ 507 h 10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6" h="1018">
                        <a:moveTo>
                          <a:pt x="0" y="507"/>
                        </a:moveTo>
                        <a:cubicBezTo>
                          <a:pt x="0" y="346"/>
                          <a:pt x="0" y="184"/>
                          <a:pt x="0" y="23"/>
                        </a:cubicBezTo>
                        <a:cubicBezTo>
                          <a:pt x="0" y="6"/>
                          <a:pt x="3" y="0"/>
                          <a:pt x="22" y="1"/>
                        </a:cubicBezTo>
                        <a:cubicBezTo>
                          <a:pt x="86" y="2"/>
                          <a:pt x="151" y="1"/>
                          <a:pt x="215" y="1"/>
                        </a:cubicBezTo>
                        <a:cubicBezTo>
                          <a:pt x="230" y="1"/>
                          <a:pt x="236" y="3"/>
                          <a:pt x="236" y="20"/>
                        </a:cubicBezTo>
                        <a:cubicBezTo>
                          <a:pt x="236" y="346"/>
                          <a:pt x="236" y="672"/>
                          <a:pt x="236" y="998"/>
                        </a:cubicBezTo>
                        <a:cubicBezTo>
                          <a:pt x="236" y="1013"/>
                          <a:pt x="233" y="1018"/>
                          <a:pt x="217" y="1017"/>
                        </a:cubicBezTo>
                        <a:cubicBezTo>
                          <a:pt x="151" y="1017"/>
                          <a:pt x="85" y="1016"/>
                          <a:pt x="20" y="1017"/>
                        </a:cubicBezTo>
                        <a:cubicBezTo>
                          <a:pt x="3" y="1018"/>
                          <a:pt x="0" y="1012"/>
                          <a:pt x="0" y="997"/>
                        </a:cubicBezTo>
                        <a:cubicBezTo>
                          <a:pt x="0" y="834"/>
                          <a:pt x="0" y="670"/>
                          <a:pt x="0" y="5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10" name="Group 709">
                <a:extLst>
                  <a:ext uri="{FF2B5EF4-FFF2-40B4-BE49-F238E27FC236}">
                    <a16:creationId xmlns:a16="http://schemas.microsoft.com/office/drawing/2014/main" id="{744410A4-124F-4A31-9578-C03F1E2F899E}"/>
                  </a:ext>
                </a:extLst>
              </p:cNvPr>
              <p:cNvGrpSpPr/>
              <p:nvPr/>
            </p:nvGrpSpPr>
            <p:grpSpPr>
              <a:xfrm>
                <a:off x="16616486" y="2882107"/>
                <a:ext cx="182702" cy="182702"/>
                <a:chOff x="16349055" y="2629747"/>
                <a:chExt cx="182702" cy="182702"/>
              </a:xfrm>
              <a:grpFill/>
            </p:grpSpPr>
            <p:sp>
              <p:nvSpPr>
                <p:cNvPr id="714" name="Oval 713">
                  <a:extLst>
                    <a:ext uri="{FF2B5EF4-FFF2-40B4-BE49-F238E27FC236}">
                      <a16:creationId xmlns:a16="http://schemas.microsoft.com/office/drawing/2014/main" id="{142AF222-6962-4E42-A658-D90DA5466D6F}"/>
                    </a:ext>
                  </a:extLst>
                </p:cNvPr>
                <p:cNvSpPr/>
                <p:nvPr/>
              </p:nvSpPr>
              <p:spPr>
                <a:xfrm>
                  <a:off x="16349055" y="2629747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15" name="Group 714">
                  <a:extLst>
                    <a:ext uri="{FF2B5EF4-FFF2-40B4-BE49-F238E27FC236}">
                      <a16:creationId xmlns:a16="http://schemas.microsoft.com/office/drawing/2014/main" id="{7F078D38-E4CB-45AC-9F0D-BEA3BA741D5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374562" y="2656759"/>
                  <a:ext cx="131688" cy="110581"/>
                  <a:chOff x="8065" y="-446"/>
                  <a:chExt cx="418" cy="351"/>
                </a:xfrm>
                <a:grpFill/>
              </p:grpSpPr>
              <p:sp>
                <p:nvSpPr>
                  <p:cNvPr id="716" name="Freeform 672">
                    <a:extLst>
                      <a:ext uri="{FF2B5EF4-FFF2-40B4-BE49-F238E27FC236}">
                        <a16:creationId xmlns:a16="http://schemas.microsoft.com/office/drawing/2014/main" id="{6B044A1A-A9EC-431F-957C-AF1248A8C2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65" y="-118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0 w 6025"/>
                      <a:gd name="T19" fmla="*/ 336 h 337"/>
                      <a:gd name="T20" fmla="*/ 4589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9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6"/>
                          <a:pt x="6018" y="290"/>
                        </a:cubicBezTo>
                        <a:cubicBezTo>
                          <a:pt x="6019" y="328"/>
                          <a:pt x="6006" y="336"/>
                          <a:pt x="5970" y="336"/>
                        </a:cubicBezTo>
                        <a:cubicBezTo>
                          <a:pt x="5510" y="335"/>
                          <a:pt x="5049" y="336"/>
                          <a:pt x="4589" y="336"/>
                        </a:cubicBezTo>
                        <a:cubicBezTo>
                          <a:pt x="4062" y="336"/>
                          <a:pt x="3535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17" name="Freeform 673">
                    <a:extLst>
                      <a:ext uri="{FF2B5EF4-FFF2-40B4-BE49-F238E27FC236}">
                        <a16:creationId xmlns:a16="http://schemas.microsoft.com/office/drawing/2014/main" id="{42626373-8FB8-4BE6-AD93-05CC46A0A3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65" y="-342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1 w 6025"/>
                      <a:gd name="T19" fmla="*/ 336 h 337"/>
                      <a:gd name="T20" fmla="*/ 4624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8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7"/>
                          <a:pt x="6018" y="290"/>
                        </a:cubicBezTo>
                        <a:cubicBezTo>
                          <a:pt x="6019" y="328"/>
                          <a:pt x="6007" y="337"/>
                          <a:pt x="5971" y="336"/>
                        </a:cubicBezTo>
                        <a:cubicBezTo>
                          <a:pt x="5522" y="335"/>
                          <a:pt x="5073" y="336"/>
                          <a:pt x="4624" y="336"/>
                        </a:cubicBezTo>
                        <a:cubicBezTo>
                          <a:pt x="4086" y="336"/>
                          <a:pt x="3547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18" name="Freeform 674">
                    <a:extLst>
                      <a:ext uri="{FF2B5EF4-FFF2-40B4-BE49-F238E27FC236}">
                        <a16:creationId xmlns:a16="http://schemas.microsoft.com/office/drawing/2014/main" id="{09F357AD-DD1D-4DD5-836F-F7F081B1D4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38" y="-446"/>
                    <a:ext cx="272" cy="96"/>
                  </a:xfrm>
                  <a:custGeom>
                    <a:avLst/>
                    <a:gdLst>
                      <a:gd name="T0" fmla="*/ 3923 w 3923"/>
                      <a:gd name="T1" fmla="*/ 1389 h 1389"/>
                      <a:gd name="T2" fmla="*/ 3403 w 3923"/>
                      <a:gd name="T3" fmla="*/ 1389 h 1389"/>
                      <a:gd name="T4" fmla="*/ 3351 w 3923"/>
                      <a:gd name="T5" fmla="*/ 1369 h 1389"/>
                      <a:gd name="T6" fmla="*/ 2351 w 3923"/>
                      <a:gd name="T7" fmla="*/ 662 h 1389"/>
                      <a:gd name="T8" fmla="*/ 1984 w 3923"/>
                      <a:gd name="T9" fmla="*/ 401 h 1389"/>
                      <a:gd name="T10" fmla="*/ 1926 w 3923"/>
                      <a:gd name="T11" fmla="*/ 407 h 1389"/>
                      <a:gd name="T12" fmla="*/ 1046 w 3923"/>
                      <a:gd name="T13" fmla="*/ 1030 h 1389"/>
                      <a:gd name="T14" fmla="*/ 562 w 3923"/>
                      <a:gd name="T15" fmla="*/ 1372 h 1389"/>
                      <a:gd name="T16" fmla="*/ 518 w 3923"/>
                      <a:gd name="T17" fmla="*/ 1389 h 1389"/>
                      <a:gd name="T18" fmla="*/ 18 w 3923"/>
                      <a:gd name="T19" fmla="*/ 1389 h 1389"/>
                      <a:gd name="T20" fmla="*/ 0 w 3923"/>
                      <a:gd name="T21" fmla="*/ 1384 h 1389"/>
                      <a:gd name="T22" fmla="*/ 208 w 3923"/>
                      <a:gd name="T23" fmla="*/ 1236 h 1389"/>
                      <a:gd name="T24" fmla="*/ 1708 w 3923"/>
                      <a:gd name="T25" fmla="*/ 173 h 1389"/>
                      <a:gd name="T26" fmla="*/ 1928 w 3923"/>
                      <a:gd name="T27" fmla="*/ 17 h 1389"/>
                      <a:gd name="T28" fmla="*/ 1990 w 3923"/>
                      <a:gd name="T29" fmla="*/ 18 h 1389"/>
                      <a:gd name="T30" fmla="*/ 3054 w 3923"/>
                      <a:gd name="T31" fmla="*/ 771 h 1389"/>
                      <a:gd name="T32" fmla="*/ 3898 w 3923"/>
                      <a:gd name="T33" fmla="*/ 1369 h 1389"/>
                      <a:gd name="T34" fmla="*/ 3923 w 3923"/>
                      <a:gd name="T35" fmla="*/ 1389 h 13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923" h="1389">
                        <a:moveTo>
                          <a:pt x="3923" y="1389"/>
                        </a:moveTo>
                        <a:cubicBezTo>
                          <a:pt x="3742" y="1389"/>
                          <a:pt x="3573" y="1388"/>
                          <a:pt x="3403" y="1389"/>
                        </a:cubicBezTo>
                        <a:cubicBezTo>
                          <a:pt x="3382" y="1389"/>
                          <a:pt x="3367" y="1379"/>
                          <a:pt x="3351" y="1369"/>
                        </a:cubicBezTo>
                        <a:cubicBezTo>
                          <a:pt x="3018" y="1133"/>
                          <a:pt x="2684" y="898"/>
                          <a:pt x="2351" y="662"/>
                        </a:cubicBezTo>
                        <a:cubicBezTo>
                          <a:pt x="2228" y="575"/>
                          <a:pt x="2105" y="489"/>
                          <a:pt x="1984" y="401"/>
                        </a:cubicBezTo>
                        <a:cubicBezTo>
                          <a:pt x="1959" y="383"/>
                          <a:pt x="1944" y="394"/>
                          <a:pt x="1926" y="407"/>
                        </a:cubicBezTo>
                        <a:cubicBezTo>
                          <a:pt x="1632" y="615"/>
                          <a:pt x="1339" y="822"/>
                          <a:pt x="1046" y="1030"/>
                        </a:cubicBezTo>
                        <a:cubicBezTo>
                          <a:pt x="884" y="1144"/>
                          <a:pt x="723" y="1258"/>
                          <a:pt x="562" y="1372"/>
                        </a:cubicBezTo>
                        <a:cubicBezTo>
                          <a:pt x="548" y="1382"/>
                          <a:pt x="536" y="1389"/>
                          <a:pt x="518" y="1389"/>
                        </a:cubicBezTo>
                        <a:cubicBezTo>
                          <a:pt x="351" y="1389"/>
                          <a:pt x="185" y="1389"/>
                          <a:pt x="18" y="1389"/>
                        </a:cubicBezTo>
                        <a:cubicBezTo>
                          <a:pt x="14" y="1389"/>
                          <a:pt x="10" y="1387"/>
                          <a:pt x="0" y="1384"/>
                        </a:cubicBezTo>
                        <a:cubicBezTo>
                          <a:pt x="72" y="1332"/>
                          <a:pt x="140" y="1284"/>
                          <a:pt x="208" y="1236"/>
                        </a:cubicBezTo>
                        <a:cubicBezTo>
                          <a:pt x="708" y="882"/>
                          <a:pt x="1208" y="527"/>
                          <a:pt x="1708" y="173"/>
                        </a:cubicBezTo>
                        <a:cubicBezTo>
                          <a:pt x="1782" y="121"/>
                          <a:pt x="1856" y="70"/>
                          <a:pt x="1928" y="17"/>
                        </a:cubicBezTo>
                        <a:cubicBezTo>
                          <a:pt x="1951" y="0"/>
                          <a:pt x="1966" y="1"/>
                          <a:pt x="1990" y="18"/>
                        </a:cubicBezTo>
                        <a:cubicBezTo>
                          <a:pt x="2344" y="269"/>
                          <a:pt x="2699" y="520"/>
                          <a:pt x="3054" y="771"/>
                        </a:cubicBezTo>
                        <a:cubicBezTo>
                          <a:pt x="3335" y="971"/>
                          <a:pt x="3616" y="1170"/>
                          <a:pt x="3898" y="1369"/>
                        </a:cubicBezTo>
                        <a:cubicBezTo>
                          <a:pt x="3904" y="1373"/>
                          <a:pt x="3909" y="1378"/>
                          <a:pt x="3923" y="13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19" name="Freeform 675">
                    <a:extLst>
                      <a:ext uri="{FF2B5EF4-FFF2-40B4-BE49-F238E27FC236}">
                        <a16:creationId xmlns:a16="http://schemas.microsoft.com/office/drawing/2014/main" id="{54A3A70E-0F65-4504-9125-BB40E764FF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99" y="-403"/>
                    <a:ext cx="150" cy="53"/>
                  </a:xfrm>
                  <a:custGeom>
                    <a:avLst/>
                    <a:gdLst>
                      <a:gd name="T0" fmla="*/ 2161 w 2161"/>
                      <a:gd name="T1" fmla="*/ 761 h 761"/>
                      <a:gd name="T2" fmla="*/ 0 w 2161"/>
                      <a:gd name="T3" fmla="*/ 761 h 761"/>
                      <a:gd name="T4" fmla="*/ 222 w 2161"/>
                      <a:gd name="T5" fmla="*/ 604 h 761"/>
                      <a:gd name="T6" fmla="*/ 1030 w 2161"/>
                      <a:gd name="T7" fmla="*/ 31 h 761"/>
                      <a:gd name="T8" fmla="*/ 1133 w 2161"/>
                      <a:gd name="T9" fmla="*/ 29 h 761"/>
                      <a:gd name="T10" fmla="*/ 2143 w 2161"/>
                      <a:gd name="T11" fmla="*/ 745 h 761"/>
                      <a:gd name="T12" fmla="*/ 2161 w 2161"/>
                      <a:gd name="T13" fmla="*/ 761 h 7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61" h="761">
                        <a:moveTo>
                          <a:pt x="2161" y="761"/>
                        </a:moveTo>
                        <a:cubicBezTo>
                          <a:pt x="1438" y="761"/>
                          <a:pt x="724" y="761"/>
                          <a:pt x="0" y="761"/>
                        </a:cubicBezTo>
                        <a:cubicBezTo>
                          <a:pt x="79" y="705"/>
                          <a:pt x="150" y="654"/>
                          <a:pt x="222" y="604"/>
                        </a:cubicBezTo>
                        <a:cubicBezTo>
                          <a:pt x="491" y="413"/>
                          <a:pt x="761" y="223"/>
                          <a:pt x="1030" y="31"/>
                        </a:cubicBezTo>
                        <a:cubicBezTo>
                          <a:pt x="1067" y="5"/>
                          <a:pt x="1093" y="0"/>
                          <a:pt x="1133" y="29"/>
                        </a:cubicBezTo>
                        <a:cubicBezTo>
                          <a:pt x="1469" y="269"/>
                          <a:pt x="1806" y="507"/>
                          <a:pt x="2143" y="745"/>
                        </a:cubicBezTo>
                        <a:cubicBezTo>
                          <a:pt x="2148" y="748"/>
                          <a:pt x="2151" y="752"/>
                          <a:pt x="2161" y="7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20" name="Freeform 676">
                    <a:extLst>
                      <a:ext uri="{FF2B5EF4-FFF2-40B4-BE49-F238E27FC236}">
                        <a16:creationId xmlns:a16="http://schemas.microsoft.com/office/drawing/2014/main" id="{E9FEE16D-FF75-4D95-9997-D0D192557A2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081" y="-313"/>
                    <a:ext cx="385" cy="188"/>
                  </a:xfrm>
                  <a:custGeom>
                    <a:avLst/>
                    <a:gdLst>
                      <a:gd name="T0" fmla="*/ 5547 w 5547"/>
                      <a:gd name="T1" fmla="*/ 53 h 2712"/>
                      <a:gd name="T2" fmla="*/ 5493 w 5547"/>
                      <a:gd name="T3" fmla="*/ 0 h 2712"/>
                      <a:gd name="T4" fmla="*/ 55 w 5547"/>
                      <a:gd name="T5" fmla="*/ 0 h 2712"/>
                      <a:gd name="T6" fmla="*/ 0 w 5547"/>
                      <a:gd name="T7" fmla="*/ 53 h 2712"/>
                      <a:gd name="T8" fmla="*/ 0 w 5547"/>
                      <a:gd name="T9" fmla="*/ 2657 h 2712"/>
                      <a:gd name="T10" fmla="*/ 57 w 5547"/>
                      <a:gd name="T11" fmla="*/ 2712 h 2712"/>
                      <a:gd name="T12" fmla="*/ 2771 w 5547"/>
                      <a:gd name="T13" fmla="*/ 2711 h 2712"/>
                      <a:gd name="T14" fmla="*/ 5495 w 5547"/>
                      <a:gd name="T15" fmla="*/ 2712 h 2712"/>
                      <a:gd name="T16" fmla="*/ 5547 w 5547"/>
                      <a:gd name="T17" fmla="*/ 2662 h 2712"/>
                      <a:gd name="T18" fmla="*/ 5547 w 5547"/>
                      <a:gd name="T19" fmla="*/ 53 h 2712"/>
                      <a:gd name="T20" fmla="*/ 1076 w 5547"/>
                      <a:gd name="T21" fmla="*/ 2075 h 2712"/>
                      <a:gd name="T22" fmla="*/ 612 w 5547"/>
                      <a:gd name="T23" fmla="*/ 2075 h 2712"/>
                      <a:gd name="T24" fmla="*/ 568 w 5547"/>
                      <a:gd name="T25" fmla="*/ 2029 h 2712"/>
                      <a:gd name="T26" fmla="*/ 568 w 5547"/>
                      <a:gd name="T27" fmla="*/ 1343 h 2712"/>
                      <a:gd name="T28" fmla="*/ 568 w 5547"/>
                      <a:gd name="T29" fmla="*/ 666 h 2712"/>
                      <a:gd name="T30" fmla="*/ 612 w 5547"/>
                      <a:gd name="T31" fmla="*/ 620 h 2712"/>
                      <a:gd name="T32" fmla="*/ 1076 w 5547"/>
                      <a:gd name="T33" fmla="*/ 620 h 2712"/>
                      <a:gd name="T34" fmla="*/ 1118 w 5547"/>
                      <a:gd name="T35" fmla="*/ 663 h 2712"/>
                      <a:gd name="T36" fmla="*/ 1118 w 5547"/>
                      <a:gd name="T37" fmla="*/ 2032 h 2712"/>
                      <a:gd name="T38" fmla="*/ 1076 w 5547"/>
                      <a:gd name="T39" fmla="*/ 2075 h 2712"/>
                      <a:gd name="T40" fmla="*/ 2368 w 5547"/>
                      <a:gd name="T41" fmla="*/ 2101 h 2712"/>
                      <a:gd name="T42" fmla="*/ 1894 w 5547"/>
                      <a:gd name="T43" fmla="*/ 2101 h 2712"/>
                      <a:gd name="T44" fmla="*/ 1852 w 5547"/>
                      <a:gd name="T45" fmla="*/ 2059 h 2712"/>
                      <a:gd name="T46" fmla="*/ 1853 w 5547"/>
                      <a:gd name="T47" fmla="*/ 1373 h 2712"/>
                      <a:gd name="T48" fmla="*/ 1852 w 5547"/>
                      <a:gd name="T49" fmla="*/ 695 h 2712"/>
                      <a:gd name="T50" fmla="*/ 1897 w 5547"/>
                      <a:gd name="T51" fmla="*/ 647 h 2712"/>
                      <a:gd name="T52" fmla="*/ 2371 w 5547"/>
                      <a:gd name="T53" fmla="*/ 647 h 2712"/>
                      <a:gd name="T54" fmla="*/ 2411 w 5547"/>
                      <a:gd name="T55" fmla="*/ 687 h 2712"/>
                      <a:gd name="T56" fmla="*/ 2411 w 5547"/>
                      <a:gd name="T57" fmla="*/ 2060 h 2712"/>
                      <a:gd name="T58" fmla="*/ 2368 w 5547"/>
                      <a:gd name="T59" fmla="*/ 2101 h 2712"/>
                      <a:gd name="T60" fmla="*/ 3695 w 5547"/>
                      <a:gd name="T61" fmla="*/ 2062 h 2712"/>
                      <a:gd name="T62" fmla="*/ 3655 w 5547"/>
                      <a:gd name="T63" fmla="*/ 2101 h 2712"/>
                      <a:gd name="T64" fmla="*/ 3186 w 5547"/>
                      <a:gd name="T65" fmla="*/ 2101 h 2712"/>
                      <a:gd name="T66" fmla="*/ 3145 w 5547"/>
                      <a:gd name="T67" fmla="*/ 2057 h 2712"/>
                      <a:gd name="T68" fmla="*/ 3146 w 5547"/>
                      <a:gd name="T69" fmla="*/ 1375 h 2712"/>
                      <a:gd name="T70" fmla="*/ 3145 w 5547"/>
                      <a:gd name="T71" fmla="*/ 693 h 2712"/>
                      <a:gd name="T72" fmla="*/ 3192 w 5547"/>
                      <a:gd name="T73" fmla="*/ 647 h 2712"/>
                      <a:gd name="T74" fmla="*/ 3653 w 5547"/>
                      <a:gd name="T75" fmla="*/ 647 h 2712"/>
                      <a:gd name="T76" fmla="*/ 3696 w 5547"/>
                      <a:gd name="T77" fmla="*/ 689 h 2712"/>
                      <a:gd name="T78" fmla="*/ 3695 w 5547"/>
                      <a:gd name="T79" fmla="*/ 2062 h 2712"/>
                      <a:gd name="T80" fmla="*/ 4980 w 5547"/>
                      <a:gd name="T81" fmla="*/ 2060 h 2712"/>
                      <a:gd name="T82" fmla="*/ 4940 w 5547"/>
                      <a:gd name="T83" fmla="*/ 2101 h 2712"/>
                      <a:gd name="T84" fmla="*/ 4471 w 5547"/>
                      <a:gd name="T85" fmla="*/ 2101 h 2712"/>
                      <a:gd name="T86" fmla="*/ 4429 w 5547"/>
                      <a:gd name="T87" fmla="*/ 2058 h 2712"/>
                      <a:gd name="T88" fmla="*/ 4430 w 5547"/>
                      <a:gd name="T89" fmla="*/ 1372 h 2712"/>
                      <a:gd name="T90" fmla="*/ 4429 w 5547"/>
                      <a:gd name="T91" fmla="*/ 694 h 2712"/>
                      <a:gd name="T92" fmla="*/ 4475 w 5547"/>
                      <a:gd name="T93" fmla="*/ 647 h 2712"/>
                      <a:gd name="T94" fmla="*/ 4936 w 5547"/>
                      <a:gd name="T95" fmla="*/ 647 h 2712"/>
                      <a:gd name="T96" fmla="*/ 4980 w 5547"/>
                      <a:gd name="T97" fmla="*/ 688 h 2712"/>
                      <a:gd name="T98" fmla="*/ 4980 w 5547"/>
                      <a:gd name="T99" fmla="*/ 2060 h 27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5547" h="2712">
                        <a:moveTo>
                          <a:pt x="5547" y="53"/>
                        </a:moveTo>
                        <a:cubicBezTo>
                          <a:pt x="5547" y="10"/>
                          <a:pt x="5535" y="0"/>
                          <a:pt x="5493" y="0"/>
                        </a:cubicBezTo>
                        <a:cubicBezTo>
                          <a:pt x="3680" y="1"/>
                          <a:pt x="1867" y="1"/>
                          <a:pt x="55" y="0"/>
                        </a:cubicBezTo>
                        <a:cubicBezTo>
                          <a:pt x="13" y="0"/>
                          <a:pt x="0" y="10"/>
                          <a:pt x="0" y="53"/>
                        </a:cubicBezTo>
                        <a:cubicBezTo>
                          <a:pt x="2" y="921"/>
                          <a:pt x="2" y="1789"/>
                          <a:pt x="0" y="2657"/>
                        </a:cubicBezTo>
                        <a:cubicBezTo>
                          <a:pt x="0" y="2703"/>
                          <a:pt x="13" y="2712"/>
                          <a:pt x="57" y="2712"/>
                        </a:cubicBezTo>
                        <a:cubicBezTo>
                          <a:pt x="962" y="2711"/>
                          <a:pt x="1867" y="2711"/>
                          <a:pt x="2771" y="2711"/>
                        </a:cubicBezTo>
                        <a:cubicBezTo>
                          <a:pt x="3679" y="2711"/>
                          <a:pt x="4587" y="2711"/>
                          <a:pt x="5495" y="2712"/>
                        </a:cubicBezTo>
                        <a:cubicBezTo>
                          <a:pt x="5534" y="2712"/>
                          <a:pt x="5547" y="2703"/>
                          <a:pt x="5547" y="2662"/>
                        </a:cubicBezTo>
                        <a:cubicBezTo>
                          <a:pt x="5546" y="1792"/>
                          <a:pt x="5546" y="923"/>
                          <a:pt x="5547" y="53"/>
                        </a:cubicBezTo>
                        <a:close/>
                        <a:moveTo>
                          <a:pt x="1076" y="2075"/>
                        </a:moveTo>
                        <a:cubicBezTo>
                          <a:pt x="922" y="2073"/>
                          <a:pt x="766" y="2073"/>
                          <a:pt x="612" y="2075"/>
                        </a:cubicBezTo>
                        <a:cubicBezTo>
                          <a:pt x="575" y="2075"/>
                          <a:pt x="567" y="2063"/>
                          <a:pt x="568" y="2029"/>
                        </a:cubicBezTo>
                        <a:cubicBezTo>
                          <a:pt x="569" y="1801"/>
                          <a:pt x="568" y="1572"/>
                          <a:pt x="568" y="1343"/>
                        </a:cubicBezTo>
                        <a:cubicBezTo>
                          <a:pt x="568" y="1117"/>
                          <a:pt x="569" y="891"/>
                          <a:pt x="568" y="666"/>
                        </a:cubicBezTo>
                        <a:cubicBezTo>
                          <a:pt x="567" y="632"/>
                          <a:pt x="575" y="620"/>
                          <a:pt x="612" y="620"/>
                        </a:cubicBezTo>
                        <a:cubicBezTo>
                          <a:pt x="766" y="622"/>
                          <a:pt x="922" y="622"/>
                          <a:pt x="1076" y="620"/>
                        </a:cubicBezTo>
                        <a:cubicBezTo>
                          <a:pt x="1110" y="620"/>
                          <a:pt x="1118" y="631"/>
                          <a:pt x="1118" y="663"/>
                        </a:cubicBezTo>
                        <a:cubicBezTo>
                          <a:pt x="1117" y="1119"/>
                          <a:pt x="1117" y="1576"/>
                          <a:pt x="1118" y="2032"/>
                        </a:cubicBezTo>
                        <a:cubicBezTo>
                          <a:pt x="1118" y="2064"/>
                          <a:pt x="1110" y="2075"/>
                          <a:pt x="1076" y="2075"/>
                        </a:cubicBezTo>
                        <a:close/>
                        <a:moveTo>
                          <a:pt x="2368" y="2101"/>
                        </a:moveTo>
                        <a:cubicBezTo>
                          <a:pt x="2210" y="2100"/>
                          <a:pt x="2052" y="2099"/>
                          <a:pt x="1894" y="2101"/>
                        </a:cubicBezTo>
                        <a:cubicBezTo>
                          <a:pt x="1861" y="2101"/>
                          <a:pt x="1852" y="2092"/>
                          <a:pt x="1852" y="2059"/>
                        </a:cubicBezTo>
                        <a:cubicBezTo>
                          <a:pt x="1853" y="1830"/>
                          <a:pt x="1853" y="1601"/>
                          <a:pt x="1853" y="1373"/>
                        </a:cubicBezTo>
                        <a:cubicBezTo>
                          <a:pt x="1853" y="1147"/>
                          <a:pt x="1853" y="921"/>
                          <a:pt x="1852" y="695"/>
                        </a:cubicBezTo>
                        <a:cubicBezTo>
                          <a:pt x="1852" y="660"/>
                          <a:pt x="1859" y="646"/>
                          <a:pt x="1897" y="647"/>
                        </a:cubicBezTo>
                        <a:cubicBezTo>
                          <a:pt x="2055" y="649"/>
                          <a:pt x="2213" y="649"/>
                          <a:pt x="2371" y="647"/>
                        </a:cubicBezTo>
                        <a:cubicBezTo>
                          <a:pt x="2402" y="647"/>
                          <a:pt x="2411" y="656"/>
                          <a:pt x="2411" y="687"/>
                        </a:cubicBezTo>
                        <a:cubicBezTo>
                          <a:pt x="2410" y="1145"/>
                          <a:pt x="2410" y="1602"/>
                          <a:pt x="2411" y="2060"/>
                        </a:cubicBezTo>
                        <a:cubicBezTo>
                          <a:pt x="2411" y="2094"/>
                          <a:pt x="2400" y="2101"/>
                          <a:pt x="2368" y="2101"/>
                        </a:cubicBezTo>
                        <a:close/>
                        <a:moveTo>
                          <a:pt x="3695" y="2062"/>
                        </a:moveTo>
                        <a:cubicBezTo>
                          <a:pt x="3696" y="2093"/>
                          <a:pt x="3685" y="2101"/>
                          <a:pt x="3655" y="2101"/>
                        </a:cubicBezTo>
                        <a:cubicBezTo>
                          <a:pt x="3498" y="2100"/>
                          <a:pt x="3342" y="2099"/>
                          <a:pt x="3186" y="2101"/>
                        </a:cubicBezTo>
                        <a:cubicBezTo>
                          <a:pt x="3150" y="2102"/>
                          <a:pt x="3145" y="2088"/>
                          <a:pt x="3145" y="2057"/>
                        </a:cubicBezTo>
                        <a:cubicBezTo>
                          <a:pt x="3146" y="1830"/>
                          <a:pt x="3146" y="1603"/>
                          <a:pt x="3146" y="1375"/>
                        </a:cubicBezTo>
                        <a:cubicBezTo>
                          <a:pt x="3146" y="1148"/>
                          <a:pt x="3147" y="921"/>
                          <a:pt x="3145" y="693"/>
                        </a:cubicBezTo>
                        <a:cubicBezTo>
                          <a:pt x="3145" y="656"/>
                          <a:pt x="3156" y="647"/>
                          <a:pt x="3192" y="647"/>
                        </a:cubicBezTo>
                        <a:cubicBezTo>
                          <a:pt x="3346" y="649"/>
                          <a:pt x="3499" y="649"/>
                          <a:pt x="3653" y="647"/>
                        </a:cubicBezTo>
                        <a:cubicBezTo>
                          <a:pt x="3685" y="647"/>
                          <a:pt x="3696" y="655"/>
                          <a:pt x="3696" y="689"/>
                        </a:cubicBezTo>
                        <a:cubicBezTo>
                          <a:pt x="3694" y="1146"/>
                          <a:pt x="3695" y="1604"/>
                          <a:pt x="3695" y="2062"/>
                        </a:cubicBezTo>
                        <a:close/>
                        <a:moveTo>
                          <a:pt x="4980" y="2060"/>
                        </a:moveTo>
                        <a:cubicBezTo>
                          <a:pt x="4980" y="2091"/>
                          <a:pt x="4972" y="2101"/>
                          <a:pt x="4940" y="2101"/>
                        </a:cubicBezTo>
                        <a:cubicBezTo>
                          <a:pt x="4784" y="2100"/>
                          <a:pt x="4627" y="2099"/>
                          <a:pt x="4471" y="2101"/>
                        </a:cubicBezTo>
                        <a:cubicBezTo>
                          <a:pt x="4437" y="2102"/>
                          <a:pt x="4429" y="2091"/>
                          <a:pt x="4429" y="2058"/>
                        </a:cubicBezTo>
                        <a:cubicBezTo>
                          <a:pt x="4431" y="1829"/>
                          <a:pt x="4430" y="1601"/>
                          <a:pt x="4430" y="1372"/>
                        </a:cubicBezTo>
                        <a:cubicBezTo>
                          <a:pt x="4430" y="1146"/>
                          <a:pt x="4431" y="920"/>
                          <a:pt x="4429" y="694"/>
                        </a:cubicBezTo>
                        <a:cubicBezTo>
                          <a:pt x="4429" y="658"/>
                          <a:pt x="4438" y="646"/>
                          <a:pt x="4475" y="647"/>
                        </a:cubicBezTo>
                        <a:cubicBezTo>
                          <a:pt x="4629" y="649"/>
                          <a:pt x="4782" y="649"/>
                          <a:pt x="4936" y="647"/>
                        </a:cubicBezTo>
                        <a:cubicBezTo>
                          <a:pt x="4967" y="647"/>
                          <a:pt x="4980" y="652"/>
                          <a:pt x="4980" y="688"/>
                        </a:cubicBezTo>
                        <a:cubicBezTo>
                          <a:pt x="4979" y="1145"/>
                          <a:pt x="4979" y="1603"/>
                          <a:pt x="4980" y="2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11" name="Group 710">
                <a:extLst>
                  <a:ext uri="{FF2B5EF4-FFF2-40B4-BE49-F238E27FC236}">
                    <a16:creationId xmlns:a16="http://schemas.microsoft.com/office/drawing/2014/main" id="{8E327BE2-9822-4B30-92B9-95DAF6C5AA85}"/>
                  </a:ext>
                </a:extLst>
              </p:cNvPr>
              <p:cNvGrpSpPr/>
              <p:nvPr/>
            </p:nvGrpSpPr>
            <p:grpSpPr>
              <a:xfrm>
                <a:off x="16877692" y="2629747"/>
                <a:ext cx="182702" cy="182702"/>
                <a:chOff x="16599272" y="2327275"/>
                <a:chExt cx="182702" cy="182702"/>
              </a:xfrm>
              <a:grpFill/>
            </p:grpSpPr>
            <p:sp>
              <p:nvSpPr>
                <p:cNvPr id="712" name="Oval 711">
                  <a:extLst>
                    <a:ext uri="{FF2B5EF4-FFF2-40B4-BE49-F238E27FC236}">
                      <a16:creationId xmlns:a16="http://schemas.microsoft.com/office/drawing/2014/main" id="{71DF68FE-C760-4177-96B2-5E4D4A72CE46}"/>
                    </a:ext>
                  </a:extLst>
                </p:cNvPr>
                <p:cNvSpPr/>
                <p:nvPr/>
              </p:nvSpPr>
              <p:spPr>
                <a:xfrm>
                  <a:off x="16599272" y="2327275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713" name="Freeform 669">
                  <a:extLst>
                    <a:ext uri="{FF2B5EF4-FFF2-40B4-BE49-F238E27FC236}">
                      <a16:creationId xmlns:a16="http://schemas.microsoft.com/office/drawing/2014/main" id="{CF58BEB6-115F-419F-A68B-5A2CE6F23A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34802" y="2356756"/>
                  <a:ext cx="120688" cy="128368"/>
                </a:xfrm>
                <a:custGeom>
                  <a:avLst/>
                  <a:gdLst>
                    <a:gd name="T0" fmla="*/ 969 w 2814"/>
                    <a:gd name="T1" fmla="*/ 2992 h 2992"/>
                    <a:gd name="T2" fmla="*/ 994 w 2814"/>
                    <a:gd name="T3" fmla="*/ 2705 h 2992"/>
                    <a:gd name="T4" fmla="*/ 1053 w 2814"/>
                    <a:gd name="T5" fmla="*/ 2358 h 2992"/>
                    <a:gd name="T6" fmla="*/ 1107 w 2814"/>
                    <a:gd name="T7" fmla="*/ 2038 h 2992"/>
                    <a:gd name="T8" fmla="*/ 1156 w 2814"/>
                    <a:gd name="T9" fmla="*/ 1743 h 2992"/>
                    <a:gd name="T10" fmla="*/ 1140 w 2814"/>
                    <a:gd name="T11" fmla="*/ 1721 h 2992"/>
                    <a:gd name="T12" fmla="*/ 803 w 2814"/>
                    <a:gd name="T13" fmla="*/ 1673 h 2992"/>
                    <a:gd name="T14" fmla="*/ 543 w 2814"/>
                    <a:gd name="T15" fmla="*/ 1634 h 2992"/>
                    <a:gd name="T16" fmla="*/ 509 w 2814"/>
                    <a:gd name="T17" fmla="*/ 1647 h 2992"/>
                    <a:gd name="T18" fmla="*/ 230 w 2814"/>
                    <a:gd name="T19" fmla="*/ 1938 h 2992"/>
                    <a:gd name="T20" fmla="*/ 81 w 2814"/>
                    <a:gd name="T21" fmla="*/ 2091 h 2992"/>
                    <a:gd name="T22" fmla="*/ 77 w 2814"/>
                    <a:gd name="T23" fmla="*/ 2077 h 2992"/>
                    <a:gd name="T24" fmla="*/ 103 w 2814"/>
                    <a:gd name="T25" fmla="*/ 1867 h 2992"/>
                    <a:gd name="T26" fmla="*/ 130 w 2814"/>
                    <a:gd name="T27" fmla="*/ 1662 h 2992"/>
                    <a:gd name="T28" fmla="*/ 95 w 2814"/>
                    <a:gd name="T29" fmla="*/ 1595 h 2992"/>
                    <a:gd name="T30" fmla="*/ 59 w 2814"/>
                    <a:gd name="T31" fmla="*/ 1569 h 2992"/>
                    <a:gd name="T32" fmla="*/ 66 w 2814"/>
                    <a:gd name="T33" fmla="*/ 1399 h 2992"/>
                    <a:gd name="T34" fmla="*/ 119 w 2814"/>
                    <a:gd name="T35" fmla="*/ 1366 h 2992"/>
                    <a:gd name="T36" fmla="*/ 133 w 2814"/>
                    <a:gd name="T37" fmla="*/ 1341 h 2992"/>
                    <a:gd name="T38" fmla="*/ 108 w 2814"/>
                    <a:gd name="T39" fmla="*/ 1139 h 2992"/>
                    <a:gd name="T40" fmla="*/ 85 w 2814"/>
                    <a:gd name="T41" fmla="*/ 957 h 2992"/>
                    <a:gd name="T42" fmla="*/ 80 w 2814"/>
                    <a:gd name="T43" fmla="*/ 882 h 2992"/>
                    <a:gd name="T44" fmla="*/ 137 w 2814"/>
                    <a:gd name="T45" fmla="*/ 940 h 2992"/>
                    <a:gd name="T46" fmla="*/ 231 w 2814"/>
                    <a:gd name="T47" fmla="*/ 1037 h 2992"/>
                    <a:gd name="T48" fmla="*/ 499 w 2814"/>
                    <a:gd name="T49" fmla="*/ 1314 h 2992"/>
                    <a:gd name="T50" fmla="*/ 567 w 2814"/>
                    <a:gd name="T51" fmla="*/ 1337 h 2992"/>
                    <a:gd name="T52" fmla="*/ 1057 w 2814"/>
                    <a:gd name="T53" fmla="*/ 1260 h 2992"/>
                    <a:gd name="T54" fmla="*/ 1143 w 2814"/>
                    <a:gd name="T55" fmla="*/ 1241 h 2992"/>
                    <a:gd name="T56" fmla="*/ 1155 w 2814"/>
                    <a:gd name="T57" fmla="*/ 1220 h 2992"/>
                    <a:gd name="T58" fmla="*/ 1085 w 2814"/>
                    <a:gd name="T59" fmla="*/ 798 h 2992"/>
                    <a:gd name="T60" fmla="*/ 1014 w 2814"/>
                    <a:gd name="T61" fmla="*/ 381 h 2992"/>
                    <a:gd name="T62" fmla="*/ 975 w 2814"/>
                    <a:gd name="T63" fmla="*/ 143 h 2992"/>
                    <a:gd name="T64" fmla="*/ 974 w 2814"/>
                    <a:gd name="T65" fmla="*/ 0 h 2992"/>
                    <a:gd name="T66" fmla="*/ 1099 w 2814"/>
                    <a:gd name="T67" fmla="*/ 129 h 2992"/>
                    <a:gd name="T68" fmla="*/ 1305 w 2814"/>
                    <a:gd name="T69" fmla="*/ 445 h 2992"/>
                    <a:gd name="T70" fmla="*/ 1812 w 2814"/>
                    <a:gd name="T71" fmla="*/ 1221 h 2992"/>
                    <a:gd name="T72" fmla="*/ 1858 w 2814"/>
                    <a:gd name="T73" fmla="*/ 1245 h 2992"/>
                    <a:gd name="T74" fmla="*/ 2047 w 2814"/>
                    <a:gd name="T75" fmla="*/ 1250 h 2992"/>
                    <a:gd name="T76" fmla="*/ 2335 w 2814"/>
                    <a:gd name="T77" fmla="*/ 1276 h 2992"/>
                    <a:gd name="T78" fmla="*/ 2636 w 2814"/>
                    <a:gd name="T79" fmla="*/ 1342 h 2992"/>
                    <a:gd name="T80" fmla="*/ 2759 w 2814"/>
                    <a:gd name="T81" fmla="*/ 1407 h 2992"/>
                    <a:gd name="T82" fmla="*/ 2763 w 2814"/>
                    <a:gd name="T83" fmla="*/ 1562 h 2992"/>
                    <a:gd name="T84" fmla="*/ 2614 w 2814"/>
                    <a:gd name="T85" fmla="*/ 1640 h 2992"/>
                    <a:gd name="T86" fmla="*/ 2264 w 2814"/>
                    <a:gd name="T87" fmla="*/ 1706 h 2992"/>
                    <a:gd name="T88" fmla="*/ 1985 w 2814"/>
                    <a:gd name="T89" fmla="*/ 1726 h 2992"/>
                    <a:gd name="T90" fmla="*/ 1858 w 2814"/>
                    <a:gd name="T91" fmla="*/ 1729 h 2992"/>
                    <a:gd name="T92" fmla="*/ 1812 w 2814"/>
                    <a:gd name="T93" fmla="*/ 1753 h 2992"/>
                    <a:gd name="T94" fmla="*/ 1289 w 2814"/>
                    <a:gd name="T95" fmla="*/ 2553 h 2992"/>
                    <a:gd name="T96" fmla="*/ 1091 w 2814"/>
                    <a:gd name="T97" fmla="*/ 2857 h 2992"/>
                    <a:gd name="T98" fmla="*/ 1002 w 2814"/>
                    <a:gd name="T99" fmla="*/ 2957 h 2992"/>
                    <a:gd name="T100" fmla="*/ 969 w 2814"/>
                    <a:gd name="T101" fmla="*/ 2992 h 29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814" h="2992">
                      <a:moveTo>
                        <a:pt x="969" y="2992"/>
                      </a:moveTo>
                      <a:cubicBezTo>
                        <a:pt x="969" y="2894"/>
                        <a:pt x="977" y="2799"/>
                        <a:pt x="994" y="2705"/>
                      </a:cubicBezTo>
                      <a:cubicBezTo>
                        <a:pt x="1016" y="2590"/>
                        <a:pt x="1034" y="2474"/>
                        <a:pt x="1053" y="2358"/>
                      </a:cubicBezTo>
                      <a:cubicBezTo>
                        <a:pt x="1071" y="2251"/>
                        <a:pt x="1089" y="2144"/>
                        <a:pt x="1107" y="2038"/>
                      </a:cubicBezTo>
                      <a:cubicBezTo>
                        <a:pt x="1123" y="1939"/>
                        <a:pt x="1140" y="1841"/>
                        <a:pt x="1156" y="1743"/>
                      </a:cubicBezTo>
                      <a:cubicBezTo>
                        <a:pt x="1158" y="1730"/>
                        <a:pt x="1153" y="1723"/>
                        <a:pt x="1140" y="1721"/>
                      </a:cubicBezTo>
                      <a:cubicBezTo>
                        <a:pt x="1027" y="1705"/>
                        <a:pt x="915" y="1689"/>
                        <a:pt x="803" y="1673"/>
                      </a:cubicBezTo>
                      <a:cubicBezTo>
                        <a:pt x="716" y="1660"/>
                        <a:pt x="629" y="1648"/>
                        <a:pt x="543" y="1634"/>
                      </a:cubicBezTo>
                      <a:cubicBezTo>
                        <a:pt x="528" y="1632"/>
                        <a:pt x="519" y="1637"/>
                        <a:pt x="509" y="1647"/>
                      </a:cubicBezTo>
                      <a:cubicBezTo>
                        <a:pt x="416" y="1744"/>
                        <a:pt x="323" y="1841"/>
                        <a:pt x="230" y="1938"/>
                      </a:cubicBezTo>
                      <a:cubicBezTo>
                        <a:pt x="180" y="1989"/>
                        <a:pt x="131" y="2040"/>
                        <a:pt x="81" y="2091"/>
                      </a:cubicBezTo>
                      <a:cubicBezTo>
                        <a:pt x="74" y="2087"/>
                        <a:pt x="77" y="2081"/>
                        <a:pt x="77" y="2077"/>
                      </a:cubicBezTo>
                      <a:cubicBezTo>
                        <a:pt x="86" y="2007"/>
                        <a:pt x="95" y="1937"/>
                        <a:pt x="103" y="1867"/>
                      </a:cubicBezTo>
                      <a:cubicBezTo>
                        <a:pt x="112" y="1799"/>
                        <a:pt x="118" y="1730"/>
                        <a:pt x="130" y="1662"/>
                      </a:cubicBezTo>
                      <a:cubicBezTo>
                        <a:pt x="136" y="1627"/>
                        <a:pt x="128" y="1607"/>
                        <a:pt x="95" y="1595"/>
                      </a:cubicBezTo>
                      <a:cubicBezTo>
                        <a:pt x="81" y="1590"/>
                        <a:pt x="70" y="1579"/>
                        <a:pt x="59" y="1569"/>
                      </a:cubicBezTo>
                      <a:cubicBezTo>
                        <a:pt x="0" y="1515"/>
                        <a:pt x="3" y="1448"/>
                        <a:pt x="66" y="1399"/>
                      </a:cubicBezTo>
                      <a:cubicBezTo>
                        <a:pt x="83" y="1386"/>
                        <a:pt x="100" y="1375"/>
                        <a:pt x="119" y="1366"/>
                      </a:cubicBezTo>
                      <a:cubicBezTo>
                        <a:pt x="130" y="1361"/>
                        <a:pt x="134" y="1353"/>
                        <a:pt x="133" y="1341"/>
                      </a:cubicBezTo>
                      <a:cubicBezTo>
                        <a:pt x="124" y="1274"/>
                        <a:pt x="116" y="1206"/>
                        <a:pt x="108" y="1139"/>
                      </a:cubicBezTo>
                      <a:cubicBezTo>
                        <a:pt x="100" y="1078"/>
                        <a:pt x="92" y="1018"/>
                        <a:pt x="85" y="957"/>
                      </a:cubicBezTo>
                      <a:cubicBezTo>
                        <a:pt x="82" y="933"/>
                        <a:pt x="79" y="909"/>
                        <a:pt x="80" y="882"/>
                      </a:cubicBezTo>
                      <a:cubicBezTo>
                        <a:pt x="99" y="901"/>
                        <a:pt x="119" y="919"/>
                        <a:pt x="137" y="940"/>
                      </a:cubicBezTo>
                      <a:cubicBezTo>
                        <a:pt x="167" y="974"/>
                        <a:pt x="199" y="1005"/>
                        <a:pt x="231" y="1037"/>
                      </a:cubicBezTo>
                      <a:cubicBezTo>
                        <a:pt x="321" y="1130"/>
                        <a:pt x="411" y="1221"/>
                        <a:pt x="499" y="1314"/>
                      </a:cubicBezTo>
                      <a:cubicBezTo>
                        <a:pt x="520" y="1336"/>
                        <a:pt x="539" y="1342"/>
                        <a:pt x="567" y="1337"/>
                      </a:cubicBezTo>
                      <a:cubicBezTo>
                        <a:pt x="730" y="1311"/>
                        <a:pt x="894" y="1286"/>
                        <a:pt x="1057" y="1260"/>
                      </a:cubicBezTo>
                      <a:cubicBezTo>
                        <a:pt x="1086" y="1256"/>
                        <a:pt x="1114" y="1248"/>
                        <a:pt x="1143" y="1241"/>
                      </a:cubicBezTo>
                      <a:cubicBezTo>
                        <a:pt x="1155" y="1239"/>
                        <a:pt x="1157" y="1233"/>
                        <a:pt x="1155" y="1220"/>
                      </a:cubicBezTo>
                      <a:cubicBezTo>
                        <a:pt x="1131" y="1079"/>
                        <a:pt x="1108" y="938"/>
                        <a:pt x="1085" y="798"/>
                      </a:cubicBezTo>
                      <a:cubicBezTo>
                        <a:pt x="1061" y="659"/>
                        <a:pt x="1037" y="520"/>
                        <a:pt x="1014" y="381"/>
                      </a:cubicBezTo>
                      <a:cubicBezTo>
                        <a:pt x="1000" y="302"/>
                        <a:pt x="984" y="223"/>
                        <a:pt x="975" y="143"/>
                      </a:cubicBezTo>
                      <a:cubicBezTo>
                        <a:pt x="969" y="96"/>
                        <a:pt x="974" y="48"/>
                        <a:pt x="974" y="0"/>
                      </a:cubicBezTo>
                      <a:cubicBezTo>
                        <a:pt x="1019" y="37"/>
                        <a:pt x="1065" y="76"/>
                        <a:pt x="1099" y="129"/>
                      </a:cubicBezTo>
                      <a:cubicBezTo>
                        <a:pt x="1166" y="235"/>
                        <a:pt x="1236" y="339"/>
                        <a:pt x="1305" y="445"/>
                      </a:cubicBezTo>
                      <a:cubicBezTo>
                        <a:pt x="1474" y="703"/>
                        <a:pt x="1643" y="962"/>
                        <a:pt x="1812" y="1221"/>
                      </a:cubicBezTo>
                      <a:cubicBezTo>
                        <a:pt x="1824" y="1239"/>
                        <a:pt x="1837" y="1246"/>
                        <a:pt x="1858" y="1245"/>
                      </a:cubicBezTo>
                      <a:cubicBezTo>
                        <a:pt x="1921" y="1242"/>
                        <a:pt x="1984" y="1246"/>
                        <a:pt x="2047" y="1250"/>
                      </a:cubicBezTo>
                      <a:cubicBezTo>
                        <a:pt x="2143" y="1256"/>
                        <a:pt x="2239" y="1263"/>
                        <a:pt x="2335" y="1276"/>
                      </a:cubicBezTo>
                      <a:cubicBezTo>
                        <a:pt x="2437" y="1290"/>
                        <a:pt x="2538" y="1307"/>
                        <a:pt x="2636" y="1342"/>
                      </a:cubicBezTo>
                      <a:cubicBezTo>
                        <a:pt x="2680" y="1357"/>
                        <a:pt x="2722" y="1377"/>
                        <a:pt x="2759" y="1407"/>
                      </a:cubicBezTo>
                      <a:cubicBezTo>
                        <a:pt x="2812" y="1451"/>
                        <a:pt x="2814" y="1515"/>
                        <a:pt x="2763" y="1562"/>
                      </a:cubicBezTo>
                      <a:cubicBezTo>
                        <a:pt x="2720" y="1602"/>
                        <a:pt x="2667" y="1623"/>
                        <a:pt x="2614" y="1640"/>
                      </a:cubicBezTo>
                      <a:cubicBezTo>
                        <a:pt x="2500" y="1675"/>
                        <a:pt x="2382" y="1693"/>
                        <a:pt x="2264" y="1706"/>
                      </a:cubicBezTo>
                      <a:cubicBezTo>
                        <a:pt x="2171" y="1716"/>
                        <a:pt x="2078" y="1722"/>
                        <a:pt x="1985" y="1726"/>
                      </a:cubicBezTo>
                      <a:cubicBezTo>
                        <a:pt x="1943" y="1728"/>
                        <a:pt x="1900" y="1729"/>
                        <a:pt x="1858" y="1729"/>
                      </a:cubicBezTo>
                      <a:cubicBezTo>
                        <a:pt x="1837" y="1729"/>
                        <a:pt x="1824" y="1735"/>
                        <a:pt x="1812" y="1753"/>
                      </a:cubicBezTo>
                      <a:cubicBezTo>
                        <a:pt x="1638" y="2020"/>
                        <a:pt x="1464" y="2286"/>
                        <a:pt x="1289" y="2553"/>
                      </a:cubicBezTo>
                      <a:cubicBezTo>
                        <a:pt x="1223" y="2654"/>
                        <a:pt x="1156" y="2755"/>
                        <a:pt x="1091" y="2857"/>
                      </a:cubicBezTo>
                      <a:cubicBezTo>
                        <a:pt x="1066" y="2895"/>
                        <a:pt x="1030" y="2923"/>
                        <a:pt x="1002" y="2957"/>
                      </a:cubicBezTo>
                      <a:cubicBezTo>
                        <a:pt x="993" y="2969"/>
                        <a:pt x="985" y="2982"/>
                        <a:pt x="969" y="29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</p:grpSp>
      <p:sp>
        <p:nvSpPr>
          <p:cNvPr id="864" name="Rectangle 863">
            <a:extLst>
              <a:ext uri="{FF2B5EF4-FFF2-40B4-BE49-F238E27FC236}">
                <a16:creationId xmlns:a16="http://schemas.microsoft.com/office/drawing/2014/main" id="{5019EF2A-40F6-44AA-8B8F-790734AF0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665" y="2063621"/>
            <a:ext cx="727355" cy="11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5000"/>
              </a:lnSpc>
            </a:pPr>
            <a:r>
              <a:rPr lang="en-US" altLang="en-US" sz="900" b="1" dirty="0" err="1">
                <a:solidFill>
                  <a:srgbClr val="671E75"/>
                </a:solidFill>
                <a:latin typeface="Source Sans Pro"/>
              </a:rPr>
              <a:t>Relacione</a:t>
            </a:r>
            <a:r>
              <a:rPr lang="en-US" altLang="en-US" sz="900" b="1" dirty="0">
                <a:solidFill>
                  <a:srgbClr val="671E75"/>
                </a:solidFill>
                <a:latin typeface="Source Sans Pro"/>
              </a:rPr>
              <a:t> &amp;</a:t>
            </a:r>
          </a:p>
        </p:txBody>
      </p:sp>
      <p:sp>
        <p:nvSpPr>
          <p:cNvPr id="865" name="Rectangle 864">
            <a:extLst>
              <a:ext uri="{FF2B5EF4-FFF2-40B4-BE49-F238E27FC236}">
                <a16:creationId xmlns:a16="http://schemas.microsoft.com/office/drawing/2014/main" id="{353675DF-E619-4F7F-BB7B-1D571C57C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1676" y="2405892"/>
            <a:ext cx="516168" cy="11836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5000"/>
              </a:lnSpc>
            </a:pPr>
            <a:r>
              <a:rPr lang="en-US" altLang="en-US" sz="900" b="1" dirty="0" err="1">
                <a:solidFill>
                  <a:srgbClr val="FF8200"/>
                </a:solidFill>
                <a:latin typeface="Source Sans Pro"/>
              </a:rPr>
              <a:t>Padronize</a:t>
            </a:r>
            <a:endParaRPr lang="en-US" altLang="en-US" sz="900" b="1" dirty="0">
              <a:solidFill>
                <a:srgbClr val="FF8200"/>
              </a:solidFill>
              <a:latin typeface="Source Sans Pro"/>
            </a:endParaRPr>
          </a:p>
        </p:txBody>
      </p:sp>
      <p:sp>
        <p:nvSpPr>
          <p:cNvPr id="866" name="Rectangle 865">
            <a:extLst>
              <a:ext uri="{FF2B5EF4-FFF2-40B4-BE49-F238E27FC236}">
                <a16:creationId xmlns:a16="http://schemas.microsoft.com/office/drawing/2014/main" id="{0FF190D4-1E5D-4703-9EB2-BDA4ED005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4757" y="2405892"/>
            <a:ext cx="968215" cy="11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85000"/>
              </a:lnSpc>
            </a:pPr>
            <a:r>
              <a:rPr lang="en-US" altLang="en-US" sz="900" b="1" dirty="0">
                <a:solidFill>
                  <a:srgbClr val="00778B">
                    <a:lumMod val="75000"/>
                  </a:srgbClr>
                </a:solidFill>
                <a:latin typeface="Source Sans Pro"/>
              </a:rPr>
              <a:t>Categorize e </a:t>
            </a:r>
            <a:r>
              <a:rPr lang="en-US" altLang="en-US" sz="900" b="1" dirty="0" err="1">
                <a:solidFill>
                  <a:srgbClr val="00778B">
                    <a:lumMod val="75000"/>
                  </a:srgbClr>
                </a:solidFill>
                <a:latin typeface="Source Sans Pro"/>
              </a:rPr>
              <a:t>Limpe</a:t>
            </a:r>
            <a:endParaRPr lang="en-US" altLang="en-US" sz="900" b="1" dirty="0">
              <a:solidFill>
                <a:srgbClr val="00778B">
                  <a:lumMod val="75000"/>
                </a:srgbClr>
              </a:solidFill>
              <a:latin typeface="Source Sans Pro"/>
            </a:endParaRPr>
          </a:p>
        </p:txBody>
      </p:sp>
      <p:sp>
        <p:nvSpPr>
          <p:cNvPr id="867" name="Freeform 33">
            <a:extLst>
              <a:ext uri="{FF2B5EF4-FFF2-40B4-BE49-F238E27FC236}">
                <a16:creationId xmlns:a16="http://schemas.microsoft.com/office/drawing/2014/main" id="{7232B4D9-CB96-471E-960E-55DF791D62E5}"/>
              </a:ext>
            </a:extLst>
          </p:cNvPr>
          <p:cNvSpPr>
            <a:spLocks/>
          </p:cNvSpPr>
          <p:nvPr/>
        </p:nvSpPr>
        <p:spPr bwMode="auto">
          <a:xfrm>
            <a:off x="6922614" y="1122249"/>
            <a:ext cx="623147" cy="583926"/>
          </a:xfrm>
          <a:prstGeom prst="roundRect">
            <a:avLst>
              <a:gd name="adj" fmla="val 9021"/>
            </a:avLst>
          </a:prstGeom>
          <a:solidFill>
            <a:sysClr val="window" lastClr="FFFFFF">
              <a:lumMod val="85000"/>
            </a:sysClr>
          </a:solidFill>
          <a:ln w="12700"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5F401EAA-9CCD-4CD2-AC5B-93B39931E55B}"/>
              </a:ext>
            </a:extLst>
          </p:cNvPr>
          <p:cNvGrpSpPr/>
          <p:nvPr/>
        </p:nvGrpSpPr>
        <p:grpSpPr>
          <a:xfrm>
            <a:off x="6922614" y="2520310"/>
            <a:ext cx="623147" cy="583926"/>
            <a:chOff x="9364625" y="4083944"/>
            <a:chExt cx="830862" cy="778568"/>
          </a:xfrm>
        </p:grpSpPr>
        <p:sp>
          <p:nvSpPr>
            <p:cNvPr id="869" name="Freeform 33">
              <a:extLst>
                <a:ext uri="{FF2B5EF4-FFF2-40B4-BE49-F238E27FC236}">
                  <a16:creationId xmlns:a16="http://schemas.microsoft.com/office/drawing/2014/main" id="{3EC306D8-6D95-4B8F-BAF1-2704A10F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625" y="4083944"/>
              <a:ext cx="830862" cy="778568"/>
            </a:xfrm>
            <a:prstGeom prst="roundRect">
              <a:avLst>
                <a:gd name="adj" fmla="val 9021"/>
              </a:avLst>
            </a:prstGeom>
            <a:solidFill>
              <a:sysClr val="window" lastClr="FFFFFF">
                <a:lumMod val="85000"/>
              </a:sysClr>
            </a:solidFill>
            <a:ln w="12700">
              <a:solidFill>
                <a:sysClr val="windowText" lastClr="000000">
                  <a:lumMod val="65000"/>
                  <a:lumOff val="35000"/>
                </a:sysClr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870" name="Rectangle 869">
              <a:extLst>
                <a:ext uri="{FF2B5EF4-FFF2-40B4-BE49-F238E27FC236}">
                  <a16:creationId xmlns:a16="http://schemas.microsoft.com/office/drawing/2014/main" id="{96C4E30B-A541-4978-8AF1-2E549F728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6340" y="4140110"/>
              <a:ext cx="27432" cy="666237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871" name="Rectangle 870">
              <a:extLst>
                <a:ext uri="{FF2B5EF4-FFF2-40B4-BE49-F238E27FC236}">
                  <a16:creationId xmlns:a16="http://schemas.microsoft.com/office/drawing/2014/main" id="{5ED4C417-0126-4793-9437-C3B23E748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7905" y="4461608"/>
              <a:ext cx="664303" cy="23240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sp>
        <p:nvSpPr>
          <p:cNvPr id="872" name="Oval 871">
            <a:extLst>
              <a:ext uri="{FF2B5EF4-FFF2-40B4-BE49-F238E27FC236}">
                <a16:creationId xmlns:a16="http://schemas.microsoft.com/office/drawing/2014/main" id="{A6A77AEF-160D-4D8F-8122-37F8EEA6E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74" y="2884902"/>
            <a:ext cx="56651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3" name="Oval 872">
            <a:extLst>
              <a:ext uri="{FF2B5EF4-FFF2-40B4-BE49-F238E27FC236}">
                <a16:creationId xmlns:a16="http://schemas.microsoft.com/office/drawing/2014/main" id="{D06CC964-6592-4E7B-AB45-96FA7259E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154" y="2815179"/>
            <a:ext cx="56651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4" name="Oval 873">
            <a:extLst>
              <a:ext uri="{FF2B5EF4-FFF2-40B4-BE49-F238E27FC236}">
                <a16:creationId xmlns:a16="http://schemas.microsoft.com/office/drawing/2014/main" id="{3AD1D314-635A-43D2-993B-28A275968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103" y="2767245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5" name="Oval 874">
            <a:extLst>
              <a:ext uri="{FF2B5EF4-FFF2-40B4-BE49-F238E27FC236}">
                <a16:creationId xmlns:a16="http://schemas.microsoft.com/office/drawing/2014/main" id="{97928888-731F-4FE7-882B-F70E4B1D2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469" y="2871829"/>
            <a:ext cx="55197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6" name="Oval 875">
            <a:extLst>
              <a:ext uri="{FF2B5EF4-FFF2-40B4-BE49-F238E27FC236}">
                <a16:creationId xmlns:a16="http://schemas.microsoft.com/office/drawing/2014/main" id="{CDF8DB1B-17BC-4886-BA03-4A69A7177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730" y="2816632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7" name="Oval 876">
            <a:extLst>
              <a:ext uri="{FF2B5EF4-FFF2-40B4-BE49-F238E27FC236}">
                <a16:creationId xmlns:a16="http://schemas.microsoft.com/office/drawing/2014/main" id="{85BB9EF3-43E8-4E6E-A505-68A76C658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6315" y="2712048"/>
            <a:ext cx="55197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8" name="Oval 877">
            <a:extLst>
              <a:ext uri="{FF2B5EF4-FFF2-40B4-BE49-F238E27FC236}">
                <a16:creationId xmlns:a16="http://schemas.microsoft.com/office/drawing/2014/main" id="{C3F4C9C2-692F-4D2B-B33C-3163FA87D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578" y="2938647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9" name="Oval 878">
            <a:extLst>
              <a:ext uri="{FF2B5EF4-FFF2-40B4-BE49-F238E27FC236}">
                <a16:creationId xmlns:a16="http://schemas.microsoft.com/office/drawing/2014/main" id="{FAE3E653-CD83-41A7-A0E8-11D5C6238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9767" y="2966245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0" name="Oval 879">
            <a:extLst>
              <a:ext uri="{FF2B5EF4-FFF2-40B4-BE49-F238E27FC236}">
                <a16:creationId xmlns:a16="http://schemas.microsoft.com/office/drawing/2014/main" id="{8C1A5D97-17BB-48F5-B27F-0E08569EA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0329" y="2745457"/>
            <a:ext cx="56651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1" name="Oval 880">
            <a:extLst>
              <a:ext uri="{FF2B5EF4-FFF2-40B4-BE49-F238E27FC236}">
                <a16:creationId xmlns:a16="http://schemas.microsoft.com/office/drawing/2014/main" id="{31DD85C3-67EB-4997-8BBC-815F628B3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7936" y="2639421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2" name="Oval 881">
            <a:extLst>
              <a:ext uri="{FF2B5EF4-FFF2-40B4-BE49-F238E27FC236}">
                <a16:creationId xmlns:a16="http://schemas.microsoft.com/office/drawing/2014/main" id="{7504B491-9AE8-40A6-A099-B93E2DDE5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4190" y="2668472"/>
            <a:ext cx="56651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3" name="Oval 882">
            <a:extLst>
              <a:ext uri="{FF2B5EF4-FFF2-40B4-BE49-F238E27FC236}">
                <a16:creationId xmlns:a16="http://schemas.microsoft.com/office/drawing/2014/main" id="{59D9BA6A-8BD2-4518-9A54-98FCB7D89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8095" y="2887808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4" name="Oval 883">
            <a:extLst>
              <a:ext uri="{FF2B5EF4-FFF2-40B4-BE49-F238E27FC236}">
                <a16:creationId xmlns:a16="http://schemas.microsoft.com/office/drawing/2014/main" id="{88CA247A-095D-422D-AE5B-381B6414A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08" y="2587128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5" name="Oval 884">
            <a:extLst>
              <a:ext uri="{FF2B5EF4-FFF2-40B4-BE49-F238E27FC236}">
                <a16:creationId xmlns:a16="http://schemas.microsoft.com/office/drawing/2014/main" id="{58FBAB6E-E31C-4DAB-A526-F8236DB2B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7366" y="2861661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6" name="Freeform 758">
            <a:extLst>
              <a:ext uri="{FF2B5EF4-FFF2-40B4-BE49-F238E27FC236}">
                <a16:creationId xmlns:a16="http://schemas.microsoft.com/office/drawing/2014/main" id="{9AC92EEF-BE8F-4DEE-9429-893D5C394867}"/>
              </a:ext>
            </a:extLst>
          </p:cNvPr>
          <p:cNvSpPr>
            <a:spLocks/>
          </p:cNvSpPr>
          <p:nvPr/>
        </p:nvSpPr>
        <p:spPr bwMode="auto">
          <a:xfrm>
            <a:off x="7205862" y="2127042"/>
            <a:ext cx="33410" cy="137993"/>
          </a:xfrm>
          <a:custGeom>
            <a:avLst/>
            <a:gdLst>
              <a:gd name="T0" fmla="*/ 11 w 23"/>
              <a:gd name="T1" fmla="*/ 95 h 95"/>
              <a:gd name="T2" fmla="*/ 0 w 23"/>
              <a:gd name="T3" fmla="*/ 94 h 95"/>
              <a:gd name="T4" fmla="*/ 11 w 23"/>
              <a:gd name="T5" fmla="*/ 0 h 95"/>
              <a:gd name="T6" fmla="*/ 23 w 23"/>
              <a:gd name="T7" fmla="*/ 2 h 95"/>
              <a:gd name="T8" fmla="*/ 11 w 23"/>
              <a:gd name="T9" fmla="*/ 95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95">
                <a:moveTo>
                  <a:pt x="11" y="95"/>
                </a:moveTo>
                <a:lnTo>
                  <a:pt x="0" y="94"/>
                </a:lnTo>
                <a:lnTo>
                  <a:pt x="11" y="0"/>
                </a:lnTo>
                <a:lnTo>
                  <a:pt x="23" y="2"/>
                </a:lnTo>
                <a:lnTo>
                  <a:pt x="11" y="95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7" name="Freeform 759">
            <a:extLst>
              <a:ext uri="{FF2B5EF4-FFF2-40B4-BE49-F238E27FC236}">
                <a16:creationId xmlns:a16="http://schemas.microsoft.com/office/drawing/2014/main" id="{0F8CFBF4-5A4B-4E0F-953B-F9F54066BE4D}"/>
              </a:ext>
            </a:extLst>
          </p:cNvPr>
          <p:cNvSpPr>
            <a:spLocks/>
          </p:cNvSpPr>
          <p:nvPr/>
        </p:nvSpPr>
        <p:spPr bwMode="auto">
          <a:xfrm>
            <a:off x="7094016" y="2122683"/>
            <a:ext cx="139445" cy="122015"/>
          </a:xfrm>
          <a:custGeom>
            <a:avLst/>
            <a:gdLst>
              <a:gd name="T0" fmla="*/ 7 w 96"/>
              <a:gd name="T1" fmla="*/ 84 h 84"/>
              <a:gd name="T2" fmla="*/ 0 w 96"/>
              <a:gd name="T3" fmla="*/ 74 h 84"/>
              <a:gd name="T4" fmla="*/ 88 w 96"/>
              <a:gd name="T5" fmla="*/ 0 h 84"/>
              <a:gd name="T6" fmla="*/ 96 w 96"/>
              <a:gd name="T7" fmla="*/ 9 h 84"/>
              <a:gd name="T8" fmla="*/ 7 w 96"/>
              <a:gd name="T9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84">
                <a:moveTo>
                  <a:pt x="7" y="84"/>
                </a:moveTo>
                <a:lnTo>
                  <a:pt x="0" y="74"/>
                </a:lnTo>
                <a:lnTo>
                  <a:pt x="88" y="0"/>
                </a:lnTo>
                <a:lnTo>
                  <a:pt x="96" y="9"/>
                </a:lnTo>
                <a:lnTo>
                  <a:pt x="7" y="84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8" name="Freeform 760">
            <a:extLst>
              <a:ext uri="{FF2B5EF4-FFF2-40B4-BE49-F238E27FC236}">
                <a16:creationId xmlns:a16="http://schemas.microsoft.com/office/drawing/2014/main" id="{A15CF413-BE69-471B-978F-454C2D2EF05C}"/>
              </a:ext>
            </a:extLst>
          </p:cNvPr>
          <p:cNvSpPr>
            <a:spLocks/>
          </p:cNvSpPr>
          <p:nvPr/>
        </p:nvSpPr>
        <p:spPr bwMode="auto">
          <a:xfrm>
            <a:off x="7233460" y="1965808"/>
            <a:ext cx="98774" cy="161234"/>
          </a:xfrm>
          <a:custGeom>
            <a:avLst/>
            <a:gdLst>
              <a:gd name="T0" fmla="*/ 10 w 68"/>
              <a:gd name="T1" fmla="*/ 111 h 111"/>
              <a:gd name="T2" fmla="*/ 0 w 68"/>
              <a:gd name="T3" fmla="*/ 105 h 111"/>
              <a:gd name="T4" fmla="*/ 58 w 68"/>
              <a:gd name="T5" fmla="*/ 0 h 111"/>
              <a:gd name="T6" fmla="*/ 68 w 68"/>
              <a:gd name="T7" fmla="*/ 6 h 111"/>
              <a:gd name="T8" fmla="*/ 10 w 68"/>
              <a:gd name="T9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111">
                <a:moveTo>
                  <a:pt x="10" y="111"/>
                </a:moveTo>
                <a:lnTo>
                  <a:pt x="0" y="105"/>
                </a:lnTo>
                <a:lnTo>
                  <a:pt x="58" y="0"/>
                </a:lnTo>
                <a:lnTo>
                  <a:pt x="68" y="6"/>
                </a:lnTo>
                <a:lnTo>
                  <a:pt x="10" y="111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9" name="Freeform 761">
            <a:extLst>
              <a:ext uri="{FF2B5EF4-FFF2-40B4-BE49-F238E27FC236}">
                <a16:creationId xmlns:a16="http://schemas.microsoft.com/office/drawing/2014/main" id="{C7CD960F-BF4D-4391-8795-5AA8EF5B74E7}"/>
              </a:ext>
            </a:extLst>
          </p:cNvPr>
          <p:cNvSpPr>
            <a:spLocks/>
          </p:cNvSpPr>
          <p:nvPr/>
        </p:nvSpPr>
        <p:spPr bwMode="auto">
          <a:xfrm>
            <a:off x="7236366" y="2092180"/>
            <a:ext cx="151067" cy="34862"/>
          </a:xfrm>
          <a:custGeom>
            <a:avLst/>
            <a:gdLst>
              <a:gd name="T0" fmla="*/ 2 w 104"/>
              <a:gd name="T1" fmla="*/ 24 h 24"/>
              <a:gd name="T2" fmla="*/ 0 w 104"/>
              <a:gd name="T3" fmla="*/ 12 h 24"/>
              <a:gd name="T4" fmla="*/ 103 w 104"/>
              <a:gd name="T5" fmla="*/ 0 h 24"/>
              <a:gd name="T6" fmla="*/ 104 w 104"/>
              <a:gd name="T7" fmla="*/ 11 h 24"/>
              <a:gd name="T8" fmla="*/ 2 w 104"/>
              <a:gd name="T9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24">
                <a:moveTo>
                  <a:pt x="2" y="24"/>
                </a:moveTo>
                <a:lnTo>
                  <a:pt x="0" y="12"/>
                </a:lnTo>
                <a:lnTo>
                  <a:pt x="103" y="0"/>
                </a:lnTo>
                <a:lnTo>
                  <a:pt x="104" y="11"/>
                </a:lnTo>
                <a:lnTo>
                  <a:pt x="2" y="24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0" name="Freeform 762">
            <a:extLst>
              <a:ext uri="{FF2B5EF4-FFF2-40B4-BE49-F238E27FC236}">
                <a16:creationId xmlns:a16="http://schemas.microsoft.com/office/drawing/2014/main" id="{D02D6F68-7888-4E3B-B6C2-11397F76FB90}"/>
              </a:ext>
            </a:extLst>
          </p:cNvPr>
          <p:cNvSpPr>
            <a:spLocks/>
          </p:cNvSpPr>
          <p:nvPr/>
        </p:nvSpPr>
        <p:spPr bwMode="auto">
          <a:xfrm>
            <a:off x="7226199" y="2129948"/>
            <a:ext cx="122015" cy="103132"/>
          </a:xfrm>
          <a:custGeom>
            <a:avLst/>
            <a:gdLst>
              <a:gd name="T0" fmla="*/ 76 w 84"/>
              <a:gd name="T1" fmla="*/ 71 h 71"/>
              <a:gd name="T2" fmla="*/ 0 w 84"/>
              <a:gd name="T3" fmla="*/ 9 h 71"/>
              <a:gd name="T4" fmla="*/ 7 w 84"/>
              <a:gd name="T5" fmla="*/ 0 h 71"/>
              <a:gd name="T6" fmla="*/ 84 w 84"/>
              <a:gd name="T7" fmla="*/ 62 h 71"/>
              <a:gd name="T8" fmla="*/ 76 w 84"/>
              <a:gd name="T9" fmla="*/ 7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" h="71">
                <a:moveTo>
                  <a:pt x="76" y="71"/>
                </a:moveTo>
                <a:lnTo>
                  <a:pt x="0" y="9"/>
                </a:lnTo>
                <a:lnTo>
                  <a:pt x="7" y="0"/>
                </a:lnTo>
                <a:lnTo>
                  <a:pt x="84" y="62"/>
                </a:lnTo>
                <a:lnTo>
                  <a:pt x="76" y="71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1" name="Freeform 763">
            <a:extLst>
              <a:ext uri="{FF2B5EF4-FFF2-40B4-BE49-F238E27FC236}">
                <a16:creationId xmlns:a16="http://schemas.microsoft.com/office/drawing/2014/main" id="{77AE5C2C-C125-41B8-8502-B55B3C6F443A}"/>
              </a:ext>
            </a:extLst>
          </p:cNvPr>
          <p:cNvSpPr>
            <a:spLocks/>
          </p:cNvSpPr>
          <p:nvPr/>
        </p:nvSpPr>
        <p:spPr bwMode="auto">
          <a:xfrm>
            <a:off x="7335139" y="2225815"/>
            <a:ext cx="24695" cy="122015"/>
          </a:xfrm>
          <a:custGeom>
            <a:avLst/>
            <a:gdLst>
              <a:gd name="T0" fmla="*/ 6 w 17"/>
              <a:gd name="T1" fmla="*/ 84 h 84"/>
              <a:gd name="T2" fmla="*/ 0 w 17"/>
              <a:gd name="T3" fmla="*/ 1 h 84"/>
              <a:gd name="T4" fmla="*/ 11 w 17"/>
              <a:gd name="T5" fmla="*/ 0 h 84"/>
              <a:gd name="T6" fmla="*/ 17 w 17"/>
              <a:gd name="T7" fmla="*/ 84 h 84"/>
              <a:gd name="T8" fmla="*/ 6 w 17"/>
              <a:gd name="T9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84">
                <a:moveTo>
                  <a:pt x="6" y="84"/>
                </a:moveTo>
                <a:lnTo>
                  <a:pt x="0" y="1"/>
                </a:lnTo>
                <a:lnTo>
                  <a:pt x="11" y="0"/>
                </a:lnTo>
                <a:lnTo>
                  <a:pt x="17" y="84"/>
                </a:lnTo>
                <a:lnTo>
                  <a:pt x="6" y="84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2" name="Freeform 764">
            <a:extLst>
              <a:ext uri="{FF2B5EF4-FFF2-40B4-BE49-F238E27FC236}">
                <a16:creationId xmlns:a16="http://schemas.microsoft.com/office/drawing/2014/main" id="{844E6352-55F7-48B5-BBC6-B69016D0ECDC}"/>
              </a:ext>
            </a:extLst>
          </p:cNvPr>
          <p:cNvSpPr>
            <a:spLocks/>
          </p:cNvSpPr>
          <p:nvPr/>
        </p:nvSpPr>
        <p:spPr bwMode="auto">
          <a:xfrm>
            <a:off x="7336592" y="2225815"/>
            <a:ext cx="101679" cy="74081"/>
          </a:xfrm>
          <a:custGeom>
            <a:avLst/>
            <a:gdLst>
              <a:gd name="T0" fmla="*/ 63 w 70"/>
              <a:gd name="T1" fmla="*/ 51 h 51"/>
              <a:gd name="T2" fmla="*/ 0 w 70"/>
              <a:gd name="T3" fmla="*/ 9 h 51"/>
              <a:gd name="T4" fmla="*/ 6 w 70"/>
              <a:gd name="T5" fmla="*/ 0 h 51"/>
              <a:gd name="T6" fmla="*/ 70 w 70"/>
              <a:gd name="T7" fmla="*/ 41 h 51"/>
              <a:gd name="T8" fmla="*/ 63 w 70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51">
                <a:moveTo>
                  <a:pt x="63" y="51"/>
                </a:moveTo>
                <a:lnTo>
                  <a:pt x="0" y="9"/>
                </a:lnTo>
                <a:lnTo>
                  <a:pt x="6" y="0"/>
                </a:lnTo>
                <a:lnTo>
                  <a:pt x="70" y="41"/>
                </a:lnTo>
                <a:lnTo>
                  <a:pt x="63" y="51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3" name="Freeform 765">
            <a:extLst>
              <a:ext uri="{FF2B5EF4-FFF2-40B4-BE49-F238E27FC236}">
                <a16:creationId xmlns:a16="http://schemas.microsoft.com/office/drawing/2014/main" id="{6DFF142A-1A57-433A-B2EF-A4AF9EF9EA32}"/>
              </a:ext>
            </a:extLst>
          </p:cNvPr>
          <p:cNvSpPr>
            <a:spLocks/>
          </p:cNvSpPr>
          <p:nvPr/>
        </p:nvSpPr>
        <p:spPr bwMode="auto">
          <a:xfrm>
            <a:off x="7342403" y="2199671"/>
            <a:ext cx="117658" cy="43577"/>
          </a:xfrm>
          <a:custGeom>
            <a:avLst/>
            <a:gdLst>
              <a:gd name="T0" fmla="*/ 3 w 81"/>
              <a:gd name="T1" fmla="*/ 30 h 30"/>
              <a:gd name="T2" fmla="*/ 0 w 81"/>
              <a:gd name="T3" fmla="*/ 18 h 30"/>
              <a:gd name="T4" fmla="*/ 78 w 81"/>
              <a:gd name="T5" fmla="*/ 0 h 30"/>
              <a:gd name="T6" fmla="*/ 81 w 81"/>
              <a:gd name="T7" fmla="*/ 12 h 30"/>
              <a:gd name="T8" fmla="*/ 3 w 81"/>
              <a:gd name="T9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" h="30">
                <a:moveTo>
                  <a:pt x="3" y="30"/>
                </a:moveTo>
                <a:lnTo>
                  <a:pt x="0" y="18"/>
                </a:lnTo>
                <a:lnTo>
                  <a:pt x="78" y="0"/>
                </a:lnTo>
                <a:lnTo>
                  <a:pt x="81" y="12"/>
                </a:lnTo>
                <a:lnTo>
                  <a:pt x="3" y="30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4" name="Freeform 766">
            <a:extLst>
              <a:ext uri="{FF2B5EF4-FFF2-40B4-BE49-F238E27FC236}">
                <a16:creationId xmlns:a16="http://schemas.microsoft.com/office/drawing/2014/main" id="{84CDEA30-069A-4187-BA28-ECE0A4B01720}"/>
              </a:ext>
            </a:extLst>
          </p:cNvPr>
          <p:cNvSpPr>
            <a:spLocks/>
          </p:cNvSpPr>
          <p:nvPr/>
        </p:nvSpPr>
        <p:spPr bwMode="auto">
          <a:xfrm>
            <a:off x="7137593" y="1871393"/>
            <a:ext cx="47935" cy="122015"/>
          </a:xfrm>
          <a:custGeom>
            <a:avLst/>
            <a:gdLst>
              <a:gd name="T0" fmla="*/ 22 w 33"/>
              <a:gd name="T1" fmla="*/ 84 h 84"/>
              <a:gd name="T2" fmla="*/ 0 w 33"/>
              <a:gd name="T3" fmla="*/ 4 h 84"/>
              <a:gd name="T4" fmla="*/ 10 w 33"/>
              <a:gd name="T5" fmla="*/ 0 h 84"/>
              <a:gd name="T6" fmla="*/ 33 w 33"/>
              <a:gd name="T7" fmla="*/ 81 h 84"/>
              <a:gd name="T8" fmla="*/ 22 w 33"/>
              <a:gd name="T9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84">
                <a:moveTo>
                  <a:pt x="22" y="84"/>
                </a:moveTo>
                <a:lnTo>
                  <a:pt x="0" y="4"/>
                </a:lnTo>
                <a:lnTo>
                  <a:pt x="10" y="0"/>
                </a:lnTo>
                <a:lnTo>
                  <a:pt x="33" y="81"/>
                </a:lnTo>
                <a:lnTo>
                  <a:pt x="22" y="84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5" name="Freeform 767">
            <a:extLst>
              <a:ext uri="{FF2B5EF4-FFF2-40B4-BE49-F238E27FC236}">
                <a16:creationId xmlns:a16="http://schemas.microsoft.com/office/drawing/2014/main" id="{9A3F90D5-D6D1-4E10-9E3D-C654F7BFE0E5}"/>
              </a:ext>
            </a:extLst>
          </p:cNvPr>
          <p:cNvSpPr>
            <a:spLocks/>
          </p:cNvSpPr>
          <p:nvPr/>
        </p:nvSpPr>
        <p:spPr bwMode="auto">
          <a:xfrm>
            <a:off x="7062059" y="1939663"/>
            <a:ext cx="117658" cy="59555"/>
          </a:xfrm>
          <a:custGeom>
            <a:avLst/>
            <a:gdLst>
              <a:gd name="T0" fmla="*/ 77 w 81"/>
              <a:gd name="T1" fmla="*/ 41 h 41"/>
              <a:gd name="T2" fmla="*/ 0 w 81"/>
              <a:gd name="T3" fmla="*/ 11 h 41"/>
              <a:gd name="T4" fmla="*/ 4 w 81"/>
              <a:gd name="T5" fmla="*/ 0 h 41"/>
              <a:gd name="T6" fmla="*/ 81 w 81"/>
              <a:gd name="T7" fmla="*/ 30 h 41"/>
              <a:gd name="T8" fmla="*/ 77 w 81"/>
              <a:gd name="T9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" h="41">
                <a:moveTo>
                  <a:pt x="77" y="41"/>
                </a:moveTo>
                <a:lnTo>
                  <a:pt x="0" y="11"/>
                </a:lnTo>
                <a:lnTo>
                  <a:pt x="4" y="0"/>
                </a:lnTo>
                <a:lnTo>
                  <a:pt x="81" y="30"/>
                </a:lnTo>
                <a:lnTo>
                  <a:pt x="77" y="41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6" name="Freeform 768">
            <a:extLst>
              <a:ext uri="{FF2B5EF4-FFF2-40B4-BE49-F238E27FC236}">
                <a16:creationId xmlns:a16="http://schemas.microsoft.com/office/drawing/2014/main" id="{0F493C34-25AC-4180-AF23-7DB3669EB95F}"/>
              </a:ext>
            </a:extLst>
          </p:cNvPr>
          <p:cNvSpPr>
            <a:spLocks/>
          </p:cNvSpPr>
          <p:nvPr/>
        </p:nvSpPr>
        <p:spPr bwMode="auto">
          <a:xfrm>
            <a:off x="7108540" y="1991954"/>
            <a:ext cx="66818" cy="74081"/>
          </a:xfrm>
          <a:custGeom>
            <a:avLst/>
            <a:gdLst>
              <a:gd name="T0" fmla="*/ 9 w 46"/>
              <a:gd name="T1" fmla="*/ 51 h 51"/>
              <a:gd name="T2" fmla="*/ 0 w 46"/>
              <a:gd name="T3" fmla="*/ 44 h 51"/>
              <a:gd name="T4" fmla="*/ 38 w 46"/>
              <a:gd name="T5" fmla="*/ 0 h 51"/>
              <a:gd name="T6" fmla="*/ 46 w 46"/>
              <a:gd name="T7" fmla="*/ 7 h 51"/>
              <a:gd name="T8" fmla="*/ 9 w 46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" h="51">
                <a:moveTo>
                  <a:pt x="9" y="51"/>
                </a:moveTo>
                <a:lnTo>
                  <a:pt x="0" y="44"/>
                </a:lnTo>
                <a:lnTo>
                  <a:pt x="38" y="0"/>
                </a:lnTo>
                <a:lnTo>
                  <a:pt x="46" y="7"/>
                </a:lnTo>
                <a:lnTo>
                  <a:pt x="9" y="51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8" name="Freeform 769">
            <a:extLst>
              <a:ext uri="{FF2B5EF4-FFF2-40B4-BE49-F238E27FC236}">
                <a16:creationId xmlns:a16="http://schemas.microsoft.com/office/drawing/2014/main" id="{E7833E36-DAAB-48D5-974B-9EBB5DBAAEB4}"/>
              </a:ext>
            </a:extLst>
          </p:cNvPr>
          <p:cNvSpPr>
            <a:spLocks/>
          </p:cNvSpPr>
          <p:nvPr/>
        </p:nvSpPr>
        <p:spPr bwMode="auto">
          <a:xfrm>
            <a:off x="7101278" y="2041341"/>
            <a:ext cx="132183" cy="95868"/>
          </a:xfrm>
          <a:custGeom>
            <a:avLst/>
            <a:gdLst>
              <a:gd name="T0" fmla="*/ 85 w 91"/>
              <a:gd name="T1" fmla="*/ 66 h 66"/>
              <a:gd name="T2" fmla="*/ 0 w 91"/>
              <a:gd name="T3" fmla="*/ 9 h 66"/>
              <a:gd name="T4" fmla="*/ 6 w 91"/>
              <a:gd name="T5" fmla="*/ 0 h 66"/>
              <a:gd name="T6" fmla="*/ 91 w 91"/>
              <a:gd name="T7" fmla="*/ 57 h 66"/>
              <a:gd name="T8" fmla="*/ 85 w 91"/>
              <a:gd name="T9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" h="66">
                <a:moveTo>
                  <a:pt x="85" y="66"/>
                </a:moveTo>
                <a:lnTo>
                  <a:pt x="0" y="9"/>
                </a:lnTo>
                <a:lnTo>
                  <a:pt x="6" y="0"/>
                </a:lnTo>
                <a:lnTo>
                  <a:pt x="91" y="57"/>
                </a:lnTo>
                <a:lnTo>
                  <a:pt x="85" y="66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9" name="Freeform 770">
            <a:extLst>
              <a:ext uri="{FF2B5EF4-FFF2-40B4-BE49-F238E27FC236}">
                <a16:creationId xmlns:a16="http://schemas.microsoft.com/office/drawing/2014/main" id="{B0C3FB46-F746-49BA-BF68-2E48190EF272}"/>
              </a:ext>
            </a:extLst>
          </p:cNvPr>
          <p:cNvSpPr>
            <a:spLocks/>
          </p:cNvSpPr>
          <p:nvPr/>
        </p:nvSpPr>
        <p:spPr bwMode="auto">
          <a:xfrm>
            <a:off x="7012671" y="2034078"/>
            <a:ext cx="95868" cy="24695"/>
          </a:xfrm>
          <a:custGeom>
            <a:avLst/>
            <a:gdLst>
              <a:gd name="T0" fmla="*/ 64 w 66"/>
              <a:gd name="T1" fmla="*/ 17 h 17"/>
              <a:gd name="T2" fmla="*/ 0 w 66"/>
              <a:gd name="T3" fmla="*/ 11 h 17"/>
              <a:gd name="T4" fmla="*/ 2 w 66"/>
              <a:gd name="T5" fmla="*/ 0 h 17"/>
              <a:gd name="T6" fmla="*/ 66 w 66"/>
              <a:gd name="T7" fmla="*/ 7 h 17"/>
              <a:gd name="T8" fmla="*/ 64 w 66"/>
              <a:gd name="T9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" h="17">
                <a:moveTo>
                  <a:pt x="64" y="17"/>
                </a:moveTo>
                <a:lnTo>
                  <a:pt x="0" y="11"/>
                </a:lnTo>
                <a:lnTo>
                  <a:pt x="2" y="0"/>
                </a:lnTo>
                <a:lnTo>
                  <a:pt x="66" y="7"/>
                </a:lnTo>
                <a:lnTo>
                  <a:pt x="64" y="17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0" name="Freeform 771">
            <a:extLst>
              <a:ext uri="{FF2B5EF4-FFF2-40B4-BE49-F238E27FC236}">
                <a16:creationId xmlns:a16="http://schemas.microsoft.com/office/drawing/2014/main" id="{20C3D935-8153-4FDB-A36F-8DFA5A7837E6}"/>
              </a:ext>
            </a:extLst>
          </p:cNvPr>
          <p:cNvSpPr>
            <a:spLocks/>
          </p:cNvSpPr>
          <p:nvPr/>
        </p:nvSpPr>
        <p:spPr bwMode="auto">
          <a:xfrm>
            <a:off x="7027198" y="2045699"/>
            <a:ext cx="87153" cy="87153"/>
          </a:xfrm>
          <a:custGeom>
            <a:avLst/>
            <a:gdLst>
              <a:gd name="T0" fmla="*/ 7 w 60"/>
              <a:gd name="T1" fmla="*/ 60 h 60"/>
              <a:gd name="T2" fmla="*/ 0 w 60"/>
              <a:gd name="T3" fmla="*/ 52 h 60"/>
              <a:gd name="T4" fmla="*/ 52 w 60"/>
              <a:gd name="T5" fmla="*/ 0 h 60"/>
              <a:gd name="T6" fmla="*/ 60 w 60"/>
              <a:gd name="T7" fmla="*/ 8 h 60"/>
              <a:gd name="T8" fmla="*/ 7 w 60"/>
              <a:gd name="T9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" h="60">
                <a:moveTo>
                  <a:pt x="7" y="60"/>
                </a:moveTo>
                <a:lnTo>
                  <a:pt x="0" y="52"/>
                </a:lnTo>
                <a:lnTo>
                  <a:pt x="52" y="0"/>
                </a:lnTo>
                <a:lnTo>
                  <a:pt x="60" y="8"/>
                </a:lnTo>
                <a:lnTo>
                  <a:pt x="7" y="60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1" name="Freeform 772">
            <a:extLst>
              <a:ext uri="{FF2B5EF4-FFF2-40B4-BE49-F238E27FC236}">
                <a16:creationId xmlns:a16="http://schemas.microsoft.com/office/drawing/2014/main" id="{5C1B9414-9F71-464A-BC13-381178F1CE98}"/>
              </a:ext>
            </a:extLst>
          </p:cNvPr>
          <p:cNvSpPr>
            <a:spLocks/>
          </p:cNvSpPr>
          <p:nvPr/>
        </p:nvSpPr>
        <p:spPr bwMode="auto">
          <a:xfrm>
            <a:off x="7171002" y="1987597"/>
            <a:ext cx="68270" cy="139445"/>
          </a:xfrm>
          <a:custGeom>
            <a:avLst/>
            <a:gdLst>
              <a:gd name="T0" fmla="*/ 36 w 47"/>
              <a:gd name="T1" fmla="*/ 96 h 96"/>
              <a:gd name="T2" fmla="*/ 0 w 47"/>
              <a:gd name="T3" fmla="*/ 5 h 96"/>
              <a:gd name="T4" fmla="*/ 10 w 47"/>
              <a:gd name="T5" fmla="*/ 0 h 96"/>
              <a:gd name="T6" fmla="*/ 47 w 47"/>
              <a:gd name="T7" fmla="*/ 91 h 96"/>
              <a:gd name="T8" fmla="*/ 36 w 47"/>
              <a:gd name="T9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" h="96">
                <a:moveTo>
                  <a:pt x="36" y="96"/>
                </a:moveTo>
                <a:lnTo>
                  <a:pt x="0" y="5"/>
                </a:lnTo>
                <a:lnTo>
                  <a:pt x="10" y="0"/>
                </a:lnTo>
                <a:lnTo>
                  <a:pt x="47" y="91"/>
                </a:lnTo>
                <a:lnTo>
                  <a:pt x="36" y="96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2" name="Oval 901">
            <a:extLst>
              <a:ext uri="{FF2B5EF4-FFF2-40B4-BE49-F238E27FC236}">
                <a16:creationId xmlns:a16="http://schemas.microsoft.com/office/drawing/2014/main" id="{3A4EB70C-BC18-4DCD-9103-913CB5F22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2337" y="2105253"/>
            <a:ext cx="56651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3" name="Oval 902">
            <a:extLst>
              <a:ext uri="{FF2B5EF4-FFF2-40B4-BE49-F238E27FC236}">
                <a16:creationId xmlns:a16="http://schemas.microsoft.com/office/drawing/2014/main" id="{01BFD433-AEA0-4895-A6B1-0BBD1B611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300" y="2034078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4" name="Oval 903">
            <a:extLst>
              <a:ext uri="{FF2B5EF4-FFF2-40B4-BE49-F238E27FC236}">
                <a16:creationId xmlns:a16="http://schemas.microsoft.com/office/drawing/2014/main" id="{96322A02-72C0-461D-BA72-EE135B981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614" y="1862677"/>
            <a:ext cx="56651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5" name="Oval 904">
            <a:extLst>
              <a:ext uri="{FF2B5EF4-FFF2-40B4-BE49-F238E27FC236}">
                <a16:creationId xmlns:a16="http://schemas.microsoft.com/office/drawing/2014/main" id="{A70057D1-C31C-40F8-B0EA-4A04BFA59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103" y="1925137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6" name="Oval 905">
            <a:extLst>
              <a:ext uri="{FF2B5EF4-FFF2-40B4-BE49-F238E27FC236}">
                <a16:creationId xmlns:a16="http://schemas.microsoft.com/office/drawing/2014/main" id="{7DDBB382-3A96-49DA-8A52-AEB85E5E0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862" y="2097991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7" name="Oval 906">
            <a:extLst>
              <a:ext uri="{FF2B5EF4-FFF2-40B4-BE49-F238E27FC236}">
                <a16:creationId xmlns:a16="http://schemas.microsoft.com/office/drawing/2014/main" id="{567B9A8B-19B5-4039-9E2C-59BB0608D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7708" y="2206932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8" name="Oval 907">
            <a:extLst>
              <a:ext uri="{FF2B5EF4-FFF2-40B4-BE49-F238E27FC236}">
                <a16:creationId xmlns:a16="http://schemas.microsoft.com/office/drawing/2014/main" id="{5060ACC5-8620-4E56-9455-D3126C133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3746" y="2179334"/>
            <a:ext cx="56651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9" name="Oval 908">
            <a:extLst>
              <a:ext uri="{FF2B5EF4-FFF2-40B4-BE49-F238E27FC236}">
                <a16:creationId xmlns:a16="http://schemas.microsoft.com/office/drawing/2014/main" id="{3D4714C2-975A-46E6-B750-FC392B7DA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7768" y="2265034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0" name="Oval 909">
            <a:extLst>
              <a:ext uri="{FF2B5EF4-FFF2-40B4-BE49-F238E27FC236}">
                <a16:creationId xmlns:a16="http://schemas.microsoft.com/office/drawing/2014/main" id="{3B17DD57-3E26-4DBF-90F4-2E744C8B7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3519" y="2311516"/>
            <a:ext cx="56651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1" name="Oval 910">
            <a:extLst>
              <a:ext uri="{FF2B5EF4-FFF2-40B4-BE49-F238E27FC236}">
                <a16:creationId xmlns:a16="http://schemas.microsoft.com/office/drawing/2014/main" id="{2474B818-2068-42C5-9F44-3CFBD24A7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5527" y="2246151"/>
            <a:ext cx="56651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2" name="Oval 911">
            <a:extLst>
              <a:ext uri="{FF2B5EF4-FFF2-40B4-BE49-F238E27FC236}">
                <a16:creationId xmlns:a16="http://schemas.microsoft.com/office/drawing/2014/main" id="{C0AB1957-19C7-4C7A-AFA7-3E1C49369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2571" y="2071845"/>
            <a:ext cx="56651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3" name="Oval 912">
            <a:extLst>
              <a:ext uri="{FF2B5EF4-FFF2-40B4-BE49-F238E27FC236}">
                <a16:creationId xmlns:a16="http://schemas.microsoft.com/office/drawing/2014/main" id="{97282E9A-5D95-4924-B198-947B1057C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7206" y="1954187"/>
            <a:ext cx="56651" cy="55197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4" name="Oval 913">
            <a:extLst>
              <a:ext uri="{FF2B5EF4-FFF2-40B4-BE49-F238E27FC236}">
                <a16:creationId xmlns:a16="http://schemas.microsoft.com/office/drawing/2014/main" id="{5C3A2BB6-607B-4769-ACEF-F4E5BF7EC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4964" y="2222910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5" name="Oval 914">
            <a:extLst>
              <a:ext uri="{FF2B5EF4-FFF2-40B4-BE49-F238E27FC236}">
                <a16:creationId xmlns:a16="http://schemas.microsoft.com/office/drawing/2014/main" id="{4B3DC6CB-B254-4DC7-B32E-7CE8CFE76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0665" y="1962903"/>
            <a:ext cx="56651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6" name="Oval 915">
            <a:extLst>
              <a:ext uri="{FF2B5EF4-FFF2-40B4-BE49-F238E27FC236}">
                <a16:creationId xmlns:a16="http://schemas.microsoft.com/office/drawing/2014/main" id="{2FB35C2E-B2D0-43A4-ABE6-C12789D4E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6526" y="2009385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7" name="Oval 916">
            <a:extLst>
              <a:ext uri="{FF2B5EF4-FFF2-40B4-BE49-F238E27FC236}">
                <a16:creationId xmlns:a16="http://schemas.microsoft.com/office/drawing/2014/main" id="{83854F50-1CA6-40CE-92CC-FB6493E9B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2672" y="3308674"/>
            <a:ext cx="274533" cy="274533"/>
          </a:xfrm>
          <a:prstGeom prst="ellipse">
            <a:avLst/>
          </a:prstGeom>
          <a:solidFill>
            <a:sysClr val="windowText" lastClr="000000">
              <a:lumMod val="65000"/>
              <a:lumOff val="35000"/>
              <a:alpha val="30000"/>
            </a:sysClr>
          </a:solidFill>
          <a:ln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8" name="Oval 917">
            <a:extLst>
              <a:ext uri="{FF2B5EF4-FFF2-40B4-BE49-F238E27FC236}">
                <a16:creationId xmlns:a16="http://schemas.microsoft.com/office/drawing/2014/main" id="{1E90BCA8-214B-4559-B483-61431DC50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811" y="3308674"/>
            <a:ext cx="274533" cy="274533"/>
          </a:xfrm>
          <a:prstGeom prst="ellipse">
            <a:avLst/>
          </a:prstGeom>
          <a:solidFill>
            <a:sysClr val="windowText" lastClr="000000">
              <a:lumMod val="65000"/>
              <a:lumOff val="35000"/>
              <a:alpha val="30000"/>
            </a:sysClr>
          </a:solidFill>
          <a:ln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9" name="Oval 918">
            <a:extLst>
              <a:ext uri="{FF2B5EF4-FFF2-40B4-BE49-F238E27FC236}">
                <a16:creationId xmlns:a16="http://schemas.microsoft.com/office/drawing/2014/main" id="{EDCE36F0-6E32-42DB-B8C6-967D00CF8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3907" y="3448118"/>
            <a:ext cx="274533" cy="274533"/>
          </a:xfrm>
          <a:prstGeom prst="ellipse">
            <a:avLst/>
          </a:prstGeom>
          <a:solidFill>
            <a:sysClr val="windowText" lastClr="000000">
              <a:lumMod val="65000"/>
              <a:lumOff val="35000"/>
              <a:alpha val="30000"/>
            </a:sysClr>
          </a:solidFill>
          <a:ln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20" name="Oval 919">
            <a:extLst>
              <a:ext uri="{FF2B5EF4-FFF2-40B4-BE49-F238E27FC236}">
                <a16:creationId xmlns:a16="http://schemas.microsoft.com/office/drawing/2014/main" id="{79722267-FB10-49B1-B892-C79588585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36" y="3448118"/>
            <a:ext cx="275986" cy="274533"/>
          </a:xfrm>
          <a:prstGeom prst="ellipse">
            <a:avLst/>
          </a:prstGeom>
          <a:solidFill>
            <a:sysClr val="windowText" lastClr="000000">
              <a:lumMod val="65000"/>
              <a:lumOff val="35000"/>
              <a:alpha val="30000"/>
            </a:sysClr>
          </a:solidFill>
          <a:ln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21" name="Freeform 792">
            <a:extLst>
              <a:ext uri="{FF2B5EF4-FFF2-40B4-BE49-F238E27FC236}">
                <a16:creationId xmlns:a16="http://schemas.microsoft.com/office/drawing/2014/main" id="{9963FD55-5756-48D5-9172-BD9D89D9E1ED}"/>
              </a:ext>
            </a:extLst>
          </p:cNvPr>
          <p:cNvSpPr>
            <a:spLocks/>
          </p:cNvSpPr>
          <p:nvPr/>
        </p:nvSpPr>
        <p:spPr bwMode="auto">
          <a:xfrm>
            <a:off x="7194243" y="3471360"/>
            <a:ext cx="76985" cy="82796"/>
          </a:xfrm>
          <a:custGeom>
            <a:avLst/>
            <a:gdLst>
              <a:gd name="T0" fmla="*/ 33 w 64"/>
              <a:gd name="T1" fmla="*/ 0 h 70"/>
              <a:gd name="T2" fmla="*/ 0 w 64"/>
              <a:gd name="T3" fmla="*/ 35 h 70"/>
              <a:gd name="T4" fmla="*/ 31 w 64"/>
              <a:gd name="T5" fmla="*/ 70 h 70"/>
              <a:gd name="T6" fmla="*/ 64 w 64"/>
              <a:gd name="T7" fmla="*/ 31 h 70"/>
              <a:gd name="T8" fmla="*/ 33 w 64"/>
              <a:gd name="T9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70">
                <a:moveTo>
                  <a:pt x="33" y="0"/>
                </a:moveTo>
                <a:cubicBezTo>
                  <a:pt x="20" y="9"/>
                  <a:pt x="8" y="21"/>
                  <a:pt x="0" y="35"/>
                </a:cubicBezTo>
                <a:cubicBezTo>
                  <a:pt x="8" y="49"/>
                  <a:pt x="18" y="61"/>
                  <a:pt x="31" y="70"/>
                </a:cubicBezTo>
                <a:cubicBezTo>
                  <a:pt x="45" y="60"/>
                  <a:pt x="56" y="46"/>
                  <a:pt x="64" y="31"/>
                </a:cubicBezTo>
                <a:cubicBezTo>
                  <a:pt x="56" y="19"/>
                  <a:pt x="45" y="8"/>
                  <a:pt x="33" y="0"/>
                </a:cubicBezTo>
                <a:close/>
              </a:path>
            </a:pathLst>
          </a:cu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grpSp>
        <p:nvGrpSpPr>
          <p:cNvPr id="922" name="Group 921">
            <a:extLst>
              <a:ext uri="{FF2B5EF4-FFF2-40B4-BE49-F238E27FC236}">
                <a16:creationId xmlns:a16="http://schemas.microsoft.com/office/drawing/2014/main" id="{22BF4EA0-7EDF-416B-9260-4A81CC07124A}"/>
              </a:ext>
            </a:extLst>
          </p:cNvPr>
          <p:cNvGrpSpPr/>
          <p:nvPr/>
        </p:nvGrpSpPr>
        <p:grpSpPr>
          <a:xfrm>
            <a:off x="5996366" y="2139978"/>
            <a:ext cx="643589" cy="645875"/>
            <a:chOff x="7843882" y="3782812"/>
            <a:chExt cx="858118" cy="861167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923" name="Freeform 794">
              <a:extLst>
                <a:ext uri="{FF2B5EF4-FFF2-40B4-BE49-F238E27FC236}">
                  <a16:creationId xmlns:a16="http://schemas.microsoft.com/office/drawing/2014/main" id="{A8BEC6CC-7F54-4B25-95BA-062EE1022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3882" y="3782812"/>
              <a:ext cx="858118" cy="861167"/>
            </a:xfrm>
            <a:custGeom>
              <a:avLst/>
              <a:gdLst>
                <a:gd name="T0" fmla="*/ 341 w 682"/>
                <a:gd name="T1" fmla="*/ 0 h 683"/>
                <a:gd name="T2" fmla="*/ 320 w 682"/>
                <a:gd name="T3" fmla="*/ 1 h 683"/>
                <a:gd name="T4" fmla="*/ 306 w 682"/>
                <a:gd name="T5" fmla="*/ 2 h 683"/>
                <a:gd name="T6" fmla="*/ 80 w 682"/>
                <a:gd name="T7" fmla="*/ 121 h 683"/>
                <a:gd name="T8" fmla="*/ 0 w 682"/>
                <a:gd name="T9" fmla="*/ 341 h 683"/>
                <a:gd name="T10" fmla="*/ 341 w 682"/>
                <a:gd name="T11" fmla="*/ 683 h 683"/>
                <a:gd name="T12" fmla="*/ 682 w 682"/>
                <a:gd name="T13" fmla="*/ 341 h 683"/>
                <a:gd name="T14" fmla="*/ 434 w 682"/>
                <a:gd name="T15" fmla="*/ 13 h 683"/>
                <a:gd name="T16" fmla="*/ 393 w 682"/>
                <a:gd name="T17" fmla="*/ 4 h 683"/>
                <a:gd name="T18" fmla="*/ 341 w 682"/>
                <a:gd name="T19" fmla="*/ 0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2" h="683">
                  <a:moveTo>
                    <a:pt x="341" y="0"/>
                  </a:moveTo>
                  <a:cubicBezTo>
                    <a:pt x="334" y="0"/>
                    <a:pt x="327" y="0"/>
                    <a:pt x="320" y="1"/>
                  </a:cubicBezTo>
                  <a:cubicBezTo>
                    <a:pt x="315" y="1"/>
                    <a:pt x="311" y="1"/>
                    <a:pt x="306" y="2"/>
                  </a:cubicBezTo>
                  <a:cubicBezTo>
                    <a:pt x="216" y="11"/>
                    <a:pt x="136" y="55"/>
                    <a:pt x="80" y="121"/>
                  </a:cubicBezTo>
                  <a:cubicBezTo>
                    <a:pt x="30" y="181"/>
                    <a:pt x="0" y="257"/>
                    <a:pt x="0" y="341"/>
                  </a:cubicBezTo>
                  <a:cubicBezTo>
                    <a:pt x="0" y="530"/>
                    <a:pt x="153" y="683"/>
                    <a:pt x="341" y="683"/>
                  </a:cubicBezTo>
                  <a:cubicBezTo>
                    <a:pt x="530" y="683"/>
                    <a:pt x="682" y="530"/>
                    <a:pt x="682" y="341"/>
                  </a:cubicBezTo>
                  <a:cubicBezTo>
                    <a:pt x="682" y="185"/>
                    <a:pt x="577" y="53"/>
                    <a:pt x="434" y="13"/>
                  </a:cubicBezTo>
                  <a:cubicBezTo>
                    <a:pt x="420" y="9"/>
                    <a:pt x="407" y="6"/>
                    <a:pt x="393" y="4"/>
                  </a:cubicBezTo>
                  <a:cubicBezTo>
                    <a:pt x="376" y="1"/>
                    <a:pt x="359" y="0"/>
                    <a:pt x="341" y="0"/>
                  </a:cubicBezTo>
                </a:path>
              </a:pathLst>
            </a:custGeom>
            <a:solidFill>
              <a:sysClr val="window" lastClr="FFFFFF"/>
            </a:solidFill>
            <a:ln w="28575" cap="rnd" cmpd="sng" algn="ctr">
              <a:solidFill>
                <a:sysClr val="window" lastClr="FFFFFF">
                  <a:lumMod val="65000"/>
                </a:sysClr>
              </a:solidFill>
              <a:prstDash val="solid"/>
              <a:round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white"/>
                </a:solidFill>
                <a:latin typeface="Source Sans Pro"/>
              </a:endParaRPr>
            </a:p>
          </p:txBody>
        </p:sp>
        <p:grpSp>
          <p:nvGrpSpPr>
            <p:cNvPr id="924" name="Group 923">
              <a:extLst>
                <a:ext uri="{FF2B5EF4-FFF2-40B4-BE49-F238E27FC236}">
                  <a16:creationId xmlns:a16="http://schemas.microsoft.com/office/drawing/2014/main" id="{D6EF2066-1737-4058-B686-45661CE98B02}"/>
                </a:ext>
              </a:extLst>
            </p:cNvPr>
            <p:cNvGrpSpPr/>
            <p:nvPr/>
          </p:nvGrpSpPr>
          <p:grpSpPr>
            <a:xfrm>
              <a:off x="8440052" y="4071846"/>
              <a:ext cx="171959" cy="164458"/>
              <a:chOff x="13144500" y="-407988"/>
              <a:chExt cx="582613" cy="557213"/>
            </a:xfrm>
            <a:grpFill/>
          </p:grpSpPr>
          <p:sp>
            <p:nvSpPr>
              <p:cNvPr id="941" name="Freeform 812">
                <a:extLst>
                  <a:ext uri="{FF2B5EF4-FFF2-40B4-BE49-F238E27FC236}">
                    <a16:creationId xmlns:a16="http://schemas.microsoft.com/office/drawing/2014/main" id="{47FF181F-9BA3-4CA4-96F2-59AA67F58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44500" y="-358775"/>
                <a:ext cx="581025" cy="90488"/>
              </a:xfrm>
              <a:custGeom>
                <a:avLst/>
                <a:gdLst>
                  <a:gd name="T0" fmla="*/ 1132 w 2265"/>
                  <a:gd name="T1" fmla="*/ 349 h 350"/>
                  <a:gd name="T2" fmla="*/ 27 w 2265"/>
                  <a:gd name="T3" fmla="*/ 349 h 350"/>
                  <a:gd name="T4" fmla="*/ 0 w 2265"/>
                  <a:gd name="T5" fmla="*/ 324 h 350"/>
                  <a:gd name="T6" fmla="*/ 0 w 2265"/>
                  <a:gd name="T7" fmla="*/ 58 h 350"/>
                  <a:gd name="T8" fmla="*/ 57 w 2265"/>
                  <a:gd name="T9" fmla="*/ 1 h 350"/>
                  <a:gd name="T10" fmla="*/ 329 w 2265"/>
                  <a:gd name="T11" fmla="*/ 1 h 350"/>
                  <a:gd name="T12" fmla="*/ 350 w 2265"/>
                  <a:gd name="T13" fmla="*/ 22 h 350"/>
                  <a:gd name="T14" fmla="*/ 353 w 2265"/>
                  <a:gd name="T15" fmla="*/ 140 h 350"/>
                  <a:gd name="T16" fmla="*/ 521 w 2265"/>
                  <a:gd name="T17" fmla="*/ 197 h 350"/>
                  <a:gd name="T18" fmla="*/ 557 w 2265"/>
                  <a:gd name="T19" fmla="*/ 124 h 350"/>
                  <a:gd name="T20" fmla="*/ 557 w 2265"/>
                  <a:gd name="T21" fmla="*/ 24 h 350"/>
                  <a:gd name="T22" fmla="*/ 580 w 2265"/>
                  <a:gd name="T23" fmla="*/ 1 h 350"/>
                  <a:gd name="T24" fmla="*/ 1076 w 2265"/>
                  <a:gd name="T25" fmla="*/ 1 h 350"/>
                  <a:gd name="T26" fmla="*/ 1706 w 2265"/>
                  <a:gd name="T27" fmla="*/ 1 h 350"/>
                  <a:gd name="T28" fmla="*/ 1729 w 2265"/>
                  <a:gd name="T29" fmla="*/ 24 h 350"/>
                  <a:gd name="T30" fmla="*/ 1729 w 2265"/>
                  <a:gd name="T31" fmla="*/ 118 h 350"/>
                  <a:gd name="T32" fmla="*/ 1816 w 2265"/>
                  <a:gd name="T33" fmla="*/ 221 h 350"/>
                  <a:gd name="T34" fmla="*/ 1933 w 2265"/>
                  <a:gd name="T35" fmla="*/ 134 h 350"/>
                  <a:gd name="T36" fmla="*/ 1936 w 2265"/>
                  <a:gd name="T37" fmla="*/ 21 h 350"/>
                  <a:gd name="T38" fmla="*/ 1956 w 2265"/>
                  <a:gd name="T39" fmla="*/ 1 h 350"/>
                  <a:gd name="T40" fmla="*/ 2210 w 2265"/>
                  <a:gd name="T41" fmla="*/ 1 h 350"/>
                  <a:gd name="T42" fmla="*/ 2265 w 2265"/>
                  <a:gd name="T43" fmla="*/ 55 h 350"/>
                  <a:gd name="T44" fmla="*/ 2265 w 2265"/>
                  <a:gd name="T45" fmla="*/ 335 h 350"/>
                  <a:gd name="T46" fmla="*/ 2250 w 2265"/>
                  <a:gd name="T47" fmla="*/ 349 h 350"/>
                  <a:gd name="T48" fmla="*/ 2234 w 2265"/>
                  <a:gd name="T49" fmla="*/ 349 h 350"/>
                  <a:gd name="T50" fmla="*/ 1132 w 2265"/>
                  <a:gd name="T51" fmla="*/ 349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65" h="350">
                    <a:moveTo>
                      <a:pt x="1132" y="349"/>
                    </a:moveTo>
                    <a:cubicBezTo>
                      <a:pt x="764" y="349"/>
                      <a:pt x="395" y="349"/>
                      <a:pt x="27" y="349"/>
                    </a:cubicBezTo>
                    <a:cubicBezTo>
                      <a:pt x="0" y="349"/>
                      <a:pt x="0" y="349"/>
                      <a:pt x="0" y="324"/>
                    </a:cubicBezTo>
                    <a:cubicBezTo>
                      <a:pt x="0" y="235"/>
                      <a:pt x="0" y="146"/>
                      <a:pt x="0" y="58"/>
                    </a:cubicBezTo>
                    <a:cubicBezTo>
                      <a:pt x="0" y="20"/>
                      <a:pt x="20" y="1"/>
                      <a:pt x="57" y="1"/>
                    </a:cubicBezTo>
                    <a:cubicBezTo>
                      <a:pt x="148" y="1"/>
                      <a:pt x="238" y="1"/>
                      <a:pt x="329" y="1"/>
                    </a:cubicBezTo>
                    <a:cubicBezTo>
                      <a:pt x="346" y="0"/>
                      <a:pt x="350" y="6"/>
                      <a:pt x="350" y="22"/>
                    </a:cubicBezTo>
                    <a:cubicBezTo>
                      <a:pt x="350" y="61"/>
                      <a:pt x="344" y="101"/>
                      <a:pt x="353" y="140"/>
                    </a:cubicBezTo>
                    <a:cubicBezTo>
                      <a:pt x="372" y="218"/>
                      <a:pt x="459" y="248"/>
                      <a:pt x="521" y="197"/>
                    </a:cubicBezTo>
                    <a:cubicBezTo>
                      <a:pt x="543" y="178"/>
                      <a:pt x="556" y="153"/>
                      <a:pt x="557" y="124"/>
                    </a:cubicBezTo>
                    <a:cubicBezTo>
                      <a:pt x="558" y="91"/>
                      <a:pt x="558" y="57"/>
                      <a:pt x="557" y="24"/>
                    </a:cubicBezTo>
                    <a:cubicBezTo>
                      <a:pt x="556" y="6"/>
                      <a:pt x="561" y="0"/>
                      <a:pt x="580" y="1"/>
                    </a:cubicBezTo>
                    <a:cubicBezTo>
                      <a:pt x="745" y="1"/>
                      <a:pt x="910" y="1"/>
                      <a:pt x="1076" y="1"/>
                    </a:cubicBezTo>
                    <a:cubicBezTo>
                      <a:pt x="1286" y="1"/>
                      <a:pt x="1496" y="1"/>
                      <a:pt x="1706" y="1"/>
                    </a:cubicBezTo>
                    <a:cubicBezTo>
                      <a:pt x="1724" y="1"/>
                      <a:pt x="1730" y="5"/>
                      <a:pt x="1729" y="24"/>
                    </a:cubicBezTo>
                    <a:cubicBezTo>
                      <a:pt x="1727" y="55"/>
                      <a:pt x="1729" y="86"/>
                      <a:pt x="1729" y="118"/>
                    </a:cubicBezTo>
                    <a:cubicBezTo>
                      <a:pt x="1729" y="170"/>
                      <a:pt x="1768" y="217"/>
                      <a:pt x="1816" y="221"/>
                    </a:cubicBezTo>
                    <a:cubicBezTo>
                      <a:pt x="1876" y="227"/>
                      <a:pt x="1923" y="192"/>
                      <a:pt x="1933" y="134"/>
                    </a:cubicBezTo>
                    <a:cubicBezTo>
                      <a:pt x="1940" y="97"/>
                      <a:pt x="1936" y="59"/>
                      <a:pt x="1936" y="21"/>
                    </a:cubicBezTo>
                    <a:cubicBezTo>
                      <a:pt x="1936" y="5"/>
                      <a:pt x="1941" y="1"/>
                      <a:pt x="1956" y="1"/>
                    </a:cubicBezTo>
                    <a:cubicBezTo>
                      <a:pt x="2041" y="1"/>
                      <a:pt x="2126" y="1"/>
                      <a:pt x="2210" y="1"/>
                    </a:cubicBezTo>
                    <a:cubicBezTo>
                      <a:pt x="2243" y="1"/>
                      <a:pt x="2265" y="22"/>
                      <a:pt x="2265" y="55"/>
                    </a:cubicBezTo>
                    <a:cubicBezTo>
                      <a:pt x="2265" y="148"/>
                      <a:pt x="2265" y="241"/>
                      <a:pt x="2265" y="335"/>
                    </a:cubicBezTo>
                    <a:cubicBezTo>
                      <a:pt x="2265" y="346"/>
                      <a:pt x="2261" y="350"/>
                      <a:pt x="2250" y="349"/>
                    </a:cubicBezTo>
                    <a:cubicBezTo>
                      <a:pt x="2245" y="349"/>
                      <a:pt x="2239" y="349"/>
                      <a:pt x="2234" y="349"/>
                    </a:cubicBezTo>
                    <a:cubicBezTo>
                      <a:pt x="1867" y="349"/>
                      <a:pt x="1499" y="349"/>
                      <a:pt x="1132" y="3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42" name="Freeform 813">
                <a:extLst>
                  <a:ext uri="{FF2B5EF4-FFF2-40B4-BE49-F238E27FC236}">
                    <a16:creationId xmlns:a16="http://schemas.microsoft.com/office/drawing/2014/main" id="{E3DCDAB4-4105-4A14-9652-5C08EE31F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01700" y="-407988"/>
                <a:ext cx="25400" cy="92075"/>
              </a:xfrm>
              <a:custGeom>
                <a:avLst/>
                <a:gdLst>
                  <a:gd name="T0" fmla="*/ 101 w 101"/>
                  <a:gd name="T1" fmla="*/ 181 h 357"/>
                  <a:gd name="T2" fmla="*/ 101 w 101"/>
                  <a:gd name="T3" fmla="*/ 303 h 357"/>
                  <a:gd name="T4" fmla="*/ 50 w 101"/>
                  <a:gd name="T5" fmla="*/ 357 h 357"/>
                  <a:gd name="T6" fmla="*/ 0 w 101"/>
                  <a:gd name="T7" fmla="*/ 302 h 357"/>
                  <a:gd name="T8" fmla="*/ 0 w 101"/>
                  <a:gd name="T9" fmla="*/ 56 h 357"/>
                  <a:gd name="T10" fmla="*/ 50 w 101"/>
                  <a:gd name="T11" fmla="*/ 0 h 357"/>
                  <a:gd name="T12" fmla="*/ 101 w 101"/>
                  <a:gd name="T13" fmla="*/ 55 h 357"/>
                  <a:gd name="T14" fmla="*/ 101 w 101"/>
                  <a:gd name="T15" fmla="*/ 18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57">
                    <a:moveTo>
                      <a:pt x="101" y="181"/>
                    </a:moveTo>
                    <a:cubicBezTo>
                      <a:pt x="101" y="221"/>
                      <a:pt x="101" y="262"/>
                      <a:pt x="101" y="303"/>
                    </a:cubicBezTo>
                    <a:cubicBezTo>
                      <a:pt x="100" y="336"/>
                      <a:pt x="81" y="357"/>
                      <a:pt x="50" y="357"/>
                    </a:cubicBezTo>
                    <a:cubicBezTo>
                      <a:pt x="20" y="357"/>
                      <a:pt x="0" y="335"/>
                      <a:pt x="0" y="302"/>
                    </a:cubicBezTo>
                    <a:cubicBezTo>
                      <a:pt x="0" y="220"/>
                      <a:pt x="0" y="138"/>
                      <a:pt x="0" y="56"/>
                    </a:cubicBezTo>
                    <a:cubicBezTo>
                      <a:pt x="0" y="24"/>
                      <a:pt x="21" y="0"/>
                      <a:pt x="50" y="0"/>
                    </a:cubicBezTo>
                    <a:cubicBezTo>
                      <a:pt x="78" y="0"/>
                      <a:pt x="100" y="23"/>
                      <a:pt x="101" y="55"/>
                    </a:cubicBezTo>
                    <a:cubicBezTo>
                      <a:pt x="101" y="97"/>
                      <a:pt x="101" y="139"/>
                      <a:pt x="101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43" name="Freeform 814">
                <a:extLst>
                  <a:ext uri="{FF2B5EF4-FFF2-40B4-BE49-F238E27FC236}">
                    <a16:creationId xmlns:a16="http://schemas.microsoft.com/office/drawing/2014/main" id="{F161CAF5-FD0D-40E9-A232-839CF42E6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7688" y="-400050"/>
                <a:ext cx="26988" cy="84138"/>
              </a:xfrm>
              <a:custGeom>
                <a:avLst/>
                <a:gdLst>
                  <a:gd name="T0" fmla="*/ 0 w 101"/>
                  <a:gd name="T1" fmla="*/ 164 h 325"/>
                  <a:gd name="T2" fmla="*/ 0 w 101"/>
                  <a:gd name="T3" fmla="*/ 56 h 325"/>
                  <a:gd name="T4" fmla="*/ 51 w 101"/>
                  <a:gd name="T5" fmla="*/ 1 h 325"/>
                  <a:gd name="T6" fmla="*/ 101 w 101"/>
                  <a:gd name="T7" fmla="*/ 56 h 325"/>
                  <a:gd name="T8" fmla="*/ 101 w 101"/>
                  <a:gd name="T9" fmla="*/ 272 h 325"/>
                  <a:gd name="T10" fmla="*/ 50 w 101"/>
                  <a:gd name="T11" fmla="*/ 325 h 325"/>
                  <a:gd name="T12" fmla="*/ 0 w 101"/>
                  <a:gd name="T13" fmla="*/ 272 h 325"/>
                  <a:gd name="T14" fmla="*/ 0 w 101"/>
                  <a:gd name="T15" fmla="*/ 16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25">
                    <a:moveTo>
                      <a:pt x="0" y="164"/>
                    </a:moveTo>
                    <a:cubicBezTo>
                      <a:pt x="0" y="128"/>
                      <a:pt x="0" y="92"/>
                      <a:pt x="0" y="56"/>
                    </a:cubicBezTo>
                    <a:cubicBezTo>
                      <a:pt x="1" y="24"/>
                      <a:pt x="23" y="0"/>
                      <a:pt x="51" y="1"/>
                    </a:cubicBezTo>
                    <a:cubicBezTo>
                      <a:pt x="77" y="1"/>
                      <a:pt x="101" y="28"/>
                      <a:pt x="101" y="56"/>
                    </a:cubicBezTo>
                    <a:cubicBezTo>
                      <a:pt x="101" y="128"/>
                      <a:pt x="101" y="200"/>
                      <a:pt x="101" y="272"/>
                    </a:cubicBezTo>
                    <a:cubicBezTo>
                      <a:pt x="101" y="303"/>
                      <a:pt x="79" y="325"/>
                      <a:pt x="50" y="325"/>
                    </a:cubicBezTo>
                    <a:cubicBezTo>
                      <a:pt x="20" y="325"/>
                      <a:pt x="1" y="305"/>
                      <a:pt x="0" y="272"/>
                    </a:cubicBezTo>
                    <a:cubicBezTo>
                      <a:pt x="0" y="236"/>
                      <a:pt x="0" y="200"/>
                      <a:pt x="0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44" name="Freeform 815">
                <a:extLst>
                  <a:ext uri="{FF2B5EF4-FFF2-40B4-BE49-F238E27FC236}">
                    <a16:creationId xmlns:a16="http://schemas.microsoft.com/office/drawing/2014/main" id="{5EE7B931-85FE-480C-83B5-FCFBAB4261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44500" y="-241300"/>
                <a:ext cx="582613" cy="390525"/>
              </a:xfrm>
              <a:custGeom>
                <a:avLst/>
                <a:gdLst>
                  <a:gd name="T0" fmla="*/ 2238 w 2269"/>
                  <a:gd name="T1" fmla="*/ 3 h 1523"/>
                  <a:gd name="T2" fmla="*/ 1134 w 2269"/>
                  <a:gd name="T3" fmla="*/ 3 h 1523"/>
                  <a:gd name="T4" fmla="*/ 26 w 2269"/>
                  <a:gd name="T5" fmla="*/ 2 h 1523"/>
                  <a:gd name="T6" fmla="*/ 0 w 2269"/>
                  <a:gd name="T7" fmla="*/ 27 h 1523"/>
                  <a:gd name="T8" fmla="*/ 0 w 2269"/>
                  <a:gd name="T9" fmla="*/ 1459 h 1523"/>
                  <a:gd name="T10" fmla="*/ 65 w 2269"/>
                  <a:gd name="T11" fmla="*/ 1523 h 1523"/>
                  <a:gd name="T12" fmla="*/ 2197 w 2269"/>
                  <a:gd name="T13" fmla="*/ 1523 h 1523"/>
                  <a:gd name="T14" fmla="*/ 2265 w 2269"/>
                  <a:gd name="T15" fmla="*/ 1455 h 1523"/>
                  <a:gd name="T16" fmla="*/ 2265 w 2269"/>
                  <a:gd name="T17" fmla="*/ 31 h 1523"/>
                  <a:gd name="T18" fmla="*/ 2238 w 2269"/>
                  <a:gd name="T19" fmla="*/ 3 h 1523"/>
                  <a:gd name="T20" fmla="*/ 879 w 2269"/>
                  <a:gd name="T21" fmla="*/ 1243 h 1523"/>
                  <a:gd name="T22" fmla="*/ 574 w 2269"/>
                  <a:gd name="T23" fmla="*/ 1284 h 1523"/>
                  <a:gd name="T24" fmla="*/ 350 w 2269"/>
                  <a:gd name="T25" fmla="*/ 1224 h 1523"/>
                  <a:gd name="T26" fmla="*/ 337 w 2269"/>
                  <a:gd name="T27" fmla="*/ 1193 h 1523"/>
                  <a:gd name="T28" fmla="*/ 377 w 2269"/>
                  <a:gd name="T29" fmla="*/ 1041 h 1523"/>
                  <a:gd name="T30" fmla="*/ 398 w 2269"/>
                  <a:gd name="T31" fmla="*/ 1031 h 1523"/>
                  <a:gd name="T32" fmla="*/ 660 w 2269"/>
                  <a:gd name="T33" fmla="*/ 1087 h 1523"/>
                  <a:gd name="T34" fmla="*/ 794 w 2269"/>
                  <a:gd name="T35" fmla="*/ 1023 h 1523"/>
                  <a:gd name="T36" fmla="*/ 747 w 2269"/>
                  <a:gd name="T37" fmla="*/ 828 h 1523"/>
                  <a:gd name="T38" fmla="*/ 619 w 2269"/>
                  <a:gd name="T39" fmla="*/ 795 h 1523"/>
                  <a:gd name="T40" fmla="*/ 525 w 2269"/>
                  <a:gd name="T41" fmla="*/ 795 h 1523"/>
                  <a:gd name="T42" fmla="*/ 508 w 2269"/>
                  <a:gd name="T43" fmla="*/ 779 h 1523"/>
                  <a:gd name="T44" fmla="*/ 508 w 2269"/>
                  <a:gd name="T45" fmla="*/ 631 h 1523"/>
                  <a:gd name="T46" fmla="*/ 526 w 2269"/>
                  <a:gd name="T47" fmla="*/ 615 h 1523"/>
                  <a:gd name="T48" fmla="*/ 671 w 2269"/>
                  <a:gd name="T49" fmla="*/ 607 h 1523"/>
                  <a:gd name="T50" fmla="*/ 749 w 2269"/>
                  <a:gd name="T51" fmla="*/ 573 h 1523"/>
                  <a:gd name="T52" fmla="*/ 787 w 2269"/>
                  <a:gd name="T53" fmla="*/ 468 h 1523"/>
                  <a:gd name="T54" fmla="*/ 693 w 2269"/>
                  <a:gd name="T55" fmla="*/ 387 h 1523"/>
                  <a:gd name="T56" fmla="*/ 474 w 2269"/>
                  <a:gd name="T57" fmla="*/ 416 h 1523"/>
                  <a:gd name="T58" fmla="*/ 428 w 2269"/>
                  <a:gd name="T59" fmla="*/ 439 h 1523"/>
                  <a:gd name="T60" fmla="*/ 412 w 2269"/>
                  <a:gd name="T61" fmla="*/ 433 h 1523"/>
                  <a:gd name="T62" fmla="*/ 369 w 2269"/>
                  <a:gd name="T63" fmla="*/ 277 h 1523"/>
                  <a:gd name="T64" fmla="*/ 386 w 2269"/>
                  <a:gd name="T65" fmla="*/ 251 h 1523"/>
                  <a:gd name="T66" fmla="*/ 546 w 2269"/>
                  <a:gd name="T67" fmla="*/ 197 h 1523"/>
                  <a:gd name="T68" fmla="*/ 861 w 2269"/>
                  <a:gd name="T69" fmla="*/ 211 h 1523"/>
                  <a:gd name="T70" fmla="*/ 1033 w 2269"/>
                  <a:gd name="T71" fmla="*/ 391 h 1523"/>
                  <a:gd name="T72" fmla="*/ 878 w 2269"/>
                  <a:gd name="T73" fmla="*/ 686 h 1523"/>
                  <a:gd name="T74" fmla="*/ 852 w 2269"/>
                  <a:gd name="T75" fmla="*/ 697 h 1523"/>
                  <a:gd name="T76" fmla="*/ 968 w 2269"/>
                  <a:gd name="T77" fmla="*/ 751 h 1523"/>
                  <a:gd name="T78" fmla="*/ 1073 w 2269"/>
                  <a:gd name="T79" fmla="*/ 931 h 1523"/>
                  <a:gd name="T80" fmla="*/ 879 w 2269"/>
                  <a:gd name="T81" fmla="*/ 1243 h 1523"/>
                  <a:gd name="T82" fmla="*/ 1767 w 2269"/>
                  <a:gd name="T83" fmla="*/ 1271 h 1523"/>
                  <a:gd name="T84" fmla="*/ 1573 w 2269"/>
                  <a:gd name="T85" fmla="*/ 1271 h 1523"/>
                  <a:gd name="T86" fmla="*/ 1549 w 2269"/>
                  <a:gd name="T87" fmla="*/ 1247 h 1523"/>
                  <a:gd name="T88" fmla="*/ 1549 w 2269"/>
                  <a:gd name="T89" fmla="*/ 447 h 1523"/>
                  <a:gd name="T90" fmla="*/ 1528 w 2269"/>
                  <a:gd name="T91" fmla="*/ 433 h 1523"/>
                  <a:gd name="T92" fmla="*/ 1367 w 2269"/>
                  <a:gd name="T93" fmla="*/ 512 h 1523"/>
                  <a:gd name="T94" fmla="*/ 1341 w 2269"/>
                  <a:gd name="T95" fmla="*/ 499 h 1523"/>
                  <a:gd name="T96" fmla="*/ 1308 w 2269"/>
                  <a:gd name="T97" fmla="*/ 345 h 1523"/>
                  <a:gd name="T98" fmla="*/ 1317 w 2269"/>
                  <a:gd name="T99" fmla="*/ 327 h 1523"/>
                  <a:gd name="T100" fmla="*/ 1581 w 2269"/>
                  <a:gd name="T101" fmla="*/ 203 h 1523"/>
                  <a:gd name="T102" fmla="*/ 1603 w 2269"/>
                  <a:gd name="T103" fmla="*/ 200 h 1523"/>
                  <a:gd name="T104" fmla="*/ 1769 w 2269"/>
                  <a:gd name="T105" fmla="*/ 199 h 1523"/>
                  <a:gd name="T106" fmla="*/ 1789 w 2269"/>
                  <a:gd name="T107" fmla="*/ 221 h 1523"/>
                  <a:gd name="T108" fmla="*/ 1789 w 2269"/>
                  <a:gd name="T109" fmla="*/ 737 h 1523"/>
                  <a:gd name="T110" fmla="*/ 1789 w 2269"/>
                  <a:gd name="T111" fmla="*/ 1247 h 1523"/>
                  <a:gd name="T112" fmla="*/ 1767 w 2269"/>
                  <a:gd name="T113" fmla="*/ 1271 h 1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9" h="1523">
                    <a:moveTo>
                      <a:pt x="2238" y="3"/>
                    </a:moveTo>
                    <a:cubicBezTo>
                      <a:pt x="1870" y="3"/>
                      <a:pt x="1502" y="3"/>
                      <a:pt x="1134" y="3"/>
                    </a:cubicBezTo>
                    <a:cubicBezTo>
                      <a:pt x="764" y="3"/>
                      <a:pt x="395" y="3"/>
                      <a:pt x="26" y="2"/>
                    </a:cubicBezTo>
                    <a:cubicBezTo>
                      <a:pt x="6" y="2"/>
                      <a:pt x="0" y="6"/>
                      <a:pt x="0" y="27"/>
                    </a:cubicBezTo>
                    <a:cubicBezTo>
                      <a:pt x="1" y="504"/>
                      <a:pt x="0" y="982"/>
                      <a:pt x="0" y="1459"/>
                    </a:cubicBezTo>
                    <a:cubicBezTo>
                      <a:pt x="0" y="1504"/>
                      <a:pt x="19" y="1523"/>
                      <a:pt x="65" y="1523"/>
                    </a:cubicBezTo>
                    <a:cubicBezTo>
                      <a:pt x="776" y="1523"/>
                      <a:pt x="1486" y="1523"/>
                      <a:pt x="2197" y="1523"/>
                    </a:cubicBezTo>
                    <a:cubicBezTo>
                      <a:pt x="2245" y="1523"/>
                      <a:pt x="2265" y="1503"/>
                      <a:pt x="2265" y="1455"/>
                    </a:cubicBezTo>
                    <a:cubicBezTo>
                      <a:pt x="2265" y="980"/>
                      <a:pt x="2265" y="506"/>
                      <a:pt x="2265" y="31"/>
                    </a:cubicBezTo>
                    <a:cubicBezTo>
                      <a:pt x="2265" y="0"/>
                      <a:pt x="2269" y="3"/>
                      <a:pt x="2238" y="3"/>
                    </a:cubicBezTo>
                    <a:close/>
                    <a:moveTo>
                      <a:pt x="879" y="1243"/>
                    </a:moveTo>
                    <a:cubicBezTo>
                      <a:pt x="781" y="1284"/>
                      <a:pt x="679" y="1294"/>
                      <a:pt x="574" y="1284"/>
                    </a:cubicBezTo>
                    <a:cubicBezTo>
                      <a:pt x="496" y="1276"/>
                      <a:pt x="421" y="1258"/>
                      <a:pt x="350" y="1224"/>
                    </a:cubicBezTo>
                    <a:cubicBezTo>
                      <a:pt x="335" y="1216"/>
                      <a:pt x="332" y="1209"/>
                      <a:pt x="337" y="1193"/>
                    </a:cubicBezTo>
                    <a:cubicBezTo>
                      <a:pt x="351" y="1142"/>
                      <a:pt x="364" y="1092"/>
                      <a:pt x="377" y="1041"/>
                    </a:cubicBezTo>
                    <a:cubicBezTo>
                      <a:pt x="380" y="1028"/>
                      <a:pt x="384" y="1024"/>
                      <a:pt x="398" y="1031"/>
                    </a:cubicBezTo>
                    <a:cubicBezTo>
                      <a:pt x="480" y="1072"/>
                      <a:pt x="567" y="1094"/>
                      <a:pt x="660" y="1087"/>
                    </a:cubicBezTo>
                    <a:cubicBezTo>
                      <a:pt x="713" y="1083"/>
                      <a:pt x="761" y="1067"/>
                      <a:pt x="794" y="1023"/>
                    </a:cubicBezTo>
                    <a:cubicBezTo>
                      <a:pt x="842" y="960"/>
                      <a:pt x="818" y="867"/>
                      <a:pt x="747" y="828"/>
                    </a:cubicBezTo>
                    <a:cubicBezTo>
                      <a:pt x="707" y="806"/>
                      <a:pt x="664" y="796"/>
                      <a:pt x="619" y="795"/>
                    </a:cubicBezTo>
                    <a:cubicBezTo>
                      <a:pt x="587" y="794"/>
                      <a:pt x="556" y="795"/>
                      <a:pt x="525" y="795"/>
                    </a:cubicBezTo>
                    <a:cubicBezTo>
                      <a:pt x="512" y="795"/>
                      <a:pt x="508" y="792"/>
                      <a:pt x="508" y="779"/>
                    </a:cubicBezTo>
                    <a:cubicBezTo>
                      <a:pt x="509" y="730"/>
                      <a:pt x="509" y="681"/>
                      <a:pt x="508" y="631"/>
                    </a:cubicBezTo>
                    <a:cubicBezTo>
                      <a:pt x="508" y="618"/>
                      <a:pt x="514" y="615"/>
                      <a:pt x="526" y="615"/>
                    </a:cubicBezTo>
                    <a:cubicBezTo>
                      <a:pt x="575" y="615"/>
                      <a:pt x="623" y="618"/>
                      <a:pt x="671" y="607"/>
                    </a:cubicBezTo>
                    <a:cubicBezTo>
                      <a:pt x="699" y="601"/>
                      <a:pt x="726" y="591"/>
                      <a:pt x="749" y="573"/>
                    </a:cubicBezTo>
                    <a:cubicBezTo>
                      <a:pt x="783" y="546"/>
                      <a:pt x="797" y="510"/>
                      <a:pt x="787" y="468"/>
                    </a:cubicBezTo>
                    <a:cubicBezTo>
                      <a:pt x="776" y="419"/>
                      <a:pt x="738" y="396"/>
                      <a:pt x="693" y="387"/>
                    </a:cubicBezTo>
                    <a:cubicBezTo>
                      <a:pt x="617" y="373"/>
                      <a:pt x="544" y="388"/>
                      <a:pt x="474" y="416"/>
                    </a:cubicBezTo>
                    <a:cubicBezTo>
                      <a:pt x="458" y="423"/>
                      <a:pt x="443" y="431"/>
                      <a:pt x="428" y="439"/>
                    </a:cubicBezTo>
                    <a:cubicBezTo>
                      <a:pt x="419" y="444"/>
                      <a:pt x="415" y="443"/>
                      <a:pt x="412" y="433"/>
                    </a:cubicBezTo>
                    <a:cubicBezTo>
                      <a:pt x="399" y="381"/>
                      <a:pt x="384" y="329"/>
                      <a:pt x="369" y="277"/>
                    </a:cubicBezTo>
                    <a:cubicBezTo>
                      <a:pt x="364" y="260"/>
                      <a:pt x="376" y="256"/>
                      <a:pt x="386" y="251"/>
                    </a:cubicBezTo>
                    <a:cubicBezTo>
                      <a:pt x="436" y="225"/>
                      <a:pt x="490" y="207"/>
                      <a:pt x="546" y="197"/>
                    </a:cubicBezTo>
                    <a:cubicBezTo>
                      <a:pt x="652" y="177"/>
                      <a:pt x="758" y="172"/>
                      <a:pt x="861" y="211"/>
                    </a:cubicBezTo>
                    <a:cubicBezTo>
                      <a:pt x="947" y="243"/>
                      <a:pt x="1010" y="299"/>
                      <a:pt x="1033" y="391"/>
                    </a:cubicBezTo>
                    <a:cubicBezTo>
                      <a:pt x="1064" y="516"/>
                      <a:pt x="1000" y="636"/>
                      <a:pt x="878" y="686"/>
                    </a:cubicBezTo>
                    <a:cubicBezTo>
                      <a:pt x="869" y="690"/>
                      <a:pt x="860" y="693"/>
                      <a:pt x="852" y="697"/>
                    </a:cubicBezTo>
                    <a:cubicBezTo>
                      <a:pt x="894" y="710"/>
                      <a:pt x="933" y="725"/>
                      <a:pt x="968" y="751"/>
                    </a:cubicBezTo>
                    <a:cubicBezTo>
                      <a:pt x="1030" y="795"/>
                      <a:pt x="1065" y="855"/>
                      <a:pt x="1073" y="931"/>
                    </a:cubicBezTo>
                    <a:cubicBezTo>
                      <a:pt x="1090" y="1085"/>
                      <a:pt x="993" y="1194"/>
                      <a:pt x="879" y="1243"/>
                    </a:cubicBezTo>
                    <a:close/>
                    <a:moveTo>
                      <a:pt x="1767" y="1271"/>
                    </a:moveTo>
                    <a:cubicBezTo>
                      <a:pt x="1702" y="1270"/>
                      <a:pt x="1637" y="1270"/>
                      <a:pt x="1573" y="1271"/>
                    </a:cubicBezTo>
                    <a:cubicBezTo>
                      <a:pt x="1554" y="1271"/>
                      <a:pt x="1549" y="1266"/>
                      <a:pt x="1549" y="1247"/>
                    </a:cubicBezTo>
                    <a:cubicBezTo>
                      <a:pt x="1549" y="980"/>
                      <a:pt x="1549" y="714"/>
                      <a:pt x="1549" y="447"/>
                    </a:cubicBezTo>
                    <a:cubicBezTo>
                      <a:pt x="1549" y="423"/>
                      <a:pt x="1549" y="423"/>
                      <a:pt x="1528" y="433"/>
                    </a:cubicBezTo>
                    <a:cubicBezTo>
                      <a:pt x="1474" y="459"/>
                      <a:pt x="1420" y="485"/>
                      <a:pt x="1367" y="512"/>
                    </a:cubicBezTo>
                    <a:cubicBezTo>
                      <a:pt x="1350" y="521"/>
                      <a:pt x="1344" y="516"/>
                      <a:pt x="1341" y="499"/>
                    </a:cubicBezTo>
                    <a:cubicBezTo>
                      <a:pt x="1331" y="447"/>
                      <a:pt x="1320" y="396"/>
                      <a:pt x="1308" y="345"/>
                    </a:cubicBezTo>
                    <a:cubicBezTo>
                      <a:pt x="1306" y="335"/>
                      <a:pt x="1308" y="331"/>
                      <a:pt x="1317" y="327"/>
                    </a:cubicBezTo>
                    <a:cubicBezTo>
                      <a:pt x="1405" y="286"/>
                      <a:pt x="1493" y="244"/>
                      <a:pt x="1581" y="203"/>
                    </a:cubicBezTo>
                    <a:cubicBezTo>
                      <a:pt x="1588" y="200"/>
                      <a:pt x="1595" y="200"/>
                      <a:pt x="1603" y="200"/>
                    </a:cubicBezTo>
                    <a:cubicBezTo>
                      <a:pt x="1658" y="200"/>
                      <a:pt x="1713" y="200"/>
                      <a:pt x="1769" y="199"/>
                    </a:cubicBezTo>
                    <a:cubicBezTo>
                      <a:pt x="1786" y="199"/>
                      <a:pt x="1789" y="205"/>
                      <a:pt x="1789" y="221"/>
                    </a:cubicBezTo>
                    <a:cubicBezTo>
                      <a:pt x="1789" y="393"/>
                      <a:pt x="1789" y="565"/>
                      <a:pt x="1789" y="737"/>
                    </a:cubicBezTo>
                    <a:cubicBezTo>
                      <a:pt x="1789" y="907"/>
                      <a:pt x="1789" y="1077"/>
                      <a:pt x="1789" y="1247"/>
                    </a:cubicBezTo>
                    <a:cubicBezTo>
                      <a:pt x="1789" y="1264"/>
                      <a:pt x="1786" y="1271"/>
                      <a:pt x="1767" y="12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925" name="Group 924">
              <a:extLst>
                <a:ext uri="{FF2B5EF4-FFF2-40B4-BE49-F238E27FC236}">
                  <a16:creationId xmlns:a16="http://schemas.microsoft.com/office/drawing/2014/main" id="{01BE631B-6F80-49DA-BE8E-7F7517F8D6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927093" y="4062058"/>
              <a:ext cx="208549" cy="175119"/>
              <a:chOff x="8065" y="-446"/>
              <a:chExt cx="418" cy="351"/>
            </a:xfrm>
            <a:grpFill/>
          </p:grpSpPr>
          <p:sp>
            <p:nvSpPr>
              <p:cNvPr id="936" name="Freeform 807">
                <a:extLst>
                  <a:ext uri="{FF2B5EF4-FFF2-40B4-BE49-F238E27FC236}">
                    <a16:creationId xmlns:a16="http://schemas.microsoft.com/office/drawing/2014/main" id="{7823F07E-55BB-4F93-9917-1043C5079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" y="-118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0 w 6025"/>
                  <a:gd name="T19" fmla="*/ 336 h 337"/>
                  <a:gd name="T20" fmla="*/ 4589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9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6"/>
                      <a:pt x="6018" y="290"/>
                    </a:cubicBezTo>
                    <a:cubicBezTo>
                      <a:pt x="6019" y="328"/>
                      <a:pt x="6006" y="336"/>
                      <a:pt x="5970" y="336"/>
                    </a:cubicBezTo>
                    <a:cubicBezTo>
                      <a:pt x="5510" y="335"/>
                      <a:pt x="5049" y="336"/>
                      <a:pt x="4589" y="336"/>
                    </a:cubicBezTo>
                    <a:cubicBezTo>
                      <a:pt x="4062" y="336"/>
                      <a:pt x="3535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7" name="Freeform 808">
                <a:extLst>
                  <a:ext uri="{FF2B5EF4-FFF2-40B4-BE49-F238E27FC236}">
                    <a16:creationId xmlns:a16="http://schemas.microsoft.com/office/drawing/2014/main" id="{B7AB1A10-5726-449A-BBE0-80D5ECE54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" y="-342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1 w 6025"/>
                  <a:gd name="T19" fmla="*/ 336 h 337"/>
                  <a:gd name="T20" fmla="*/ 4624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8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7"/>
                      <a:pt x="6018" y="290"/>
                    </a:cubicBezTo>
                    <a:cubicBezTo>
                      <a:pt x="6019" y="328"/>
                      <a:pt x="6007" y="337"/>
                      <a:pt x="5971" y="336"/>
                    </a:cubicBezTo>
                    <a:cubicBezTo>
                      <a:pt x="5522" y="335"/>
                      <a:pt x="5073" y="336"/>
                      <a:pt x="4624" y="336"/>
                    </a:cubicBezTo>
                    <a:cubicBezTo>
                      <a:pt x="4086" y="336"/>
                      <a:pt x="3547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8" name="Freeform 809">
                <a:extLst>
                  <a:ext uri="{FF2B5EF4-FFF2-40B4-BE49-F238E27FC236}">
                    <a16:creationId xmlns:a16="http://schemas.microsoft.com/office/drawing/2014/main" id="{8CC6C516-C267-4E02-9FC7-4A8AA99B0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8" y="-446"/>
                <a:ext cx="272" cy="96"/>
              </a:xfrm>
              <a:custGeom>
                <a:avLst/>
                <a:gdLst>
                  <a:gd name="T0" fmla="*/ 3923 w 3923"/>
                  <a:gd name="T1" fmla="*/ 1389 h 1389"/>
                  <a:gd name="T2" fmla="*/ 3403 w 3923"/>
                  <a:gd name="T3" fmla="*/ 1389 h 1389"/>
                  <a:gd name="T4" fmla="*/ 3351 w 3923"/>
                  <a:gd name="T5" fmla="*/ 1369 h 1389"/>
                  <a:gd name="T6" fmla="*/ 2351 w 3923"/>
                  <a:gd name="T7" fmla="*/ 662 h 1389"/>
                  <a:gd name="T8" fmla="*/ 1984 w 3923"/>
                  <a:gd name="T9" fmla="*/ 401 h 1389"/>
                  <a:gd name="T10" fmla="*/ 1926 w 3923"/>
                  <a:gd name="T11" fmla="*/ 407 h 1389"/>
                  <a:gd name="T12" fmla="*/ 1046 w 3923"/>
                  <a:gd name="T13" fmla="*/ 1030 h 1389"/>
                  <a:gd name="T14" fmla="*/ 562 w 3923"/>
                  <a:gd name="T15" fmla="*/ 1372 h 1389"/>
                  <a:gd name="T16" fmla="*/ 518 w 3923"/>
                  <a:gd name="T17" fmla="*/ 1389 h 1389"/>
                  <a:gd name="T18" fmla="*/ 18 w 3923"/>
                  <a:gd name="T19" fmla="*/ 1389 h 1389"/>
                  <a:gd name="T20" fmla="*/ 0 w 3923"/>
                  <a:gd name="T21" fmla="*/ 1384 h 1389"/>
                  <a:gd name="T22" fmla="*/ 208 w 3923"/>
                  <a:gd name="T23" fmla="*/ 1236 h 1389"/>
                  <a:gd name="T24" fmla="*/ 1708 w 3923"/>
                  <a:gd name="T25" fmla="*/ 173 h 1389"/>
                  <a:gd name="T26" fmla="*/ 1928 w 3923"/>
                  <a:gd name="T27" fmla="*/ 17 h 1389"/>
                  <a:gd name="T28" fmla="*/ 1990 w 3923"/>
                  <a:gd name="T29" fmla="*/ 18 h 1389"/>
                  <a:gd name="T30" fmla="*/ 3054 w 3923"/>
                  <a:gd name="T31" fmla="*/ 771 h 1389"/>
                  <a:gd name="T32" fmla="*/ 3898 w 3923"/>
                  <a:gd name="T33" fmla="*/ 1369 h 1389"/>
                  <a:gd name="T34" fmla="*/ 3923 w 3923"/>
                  <a:gd name="T35" fmla="*/ 1389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3" h="1389">
                    <a:moveTo>
                      <a:pt x="3923" y="1389"/>
                    </a:moveTo>
                    <a:cubicBezTo>
                      <a:pt x="3742" y="1389"/>
                      <a:pt x="3573" y="1388"/>
                      <a:pt x="3403" y="1389"/>
                    </a:cubicBezTo>
                    <a:cubicBezTo>
                      <a:pt x="3382" y="1389"/>
                      <a:pt x="3367" y="1379"/>
                      <a:pt x="3351" y="1369"/>
                    </a:cubicBezTo>
                    <a:cubicBezTo>
                      <a:pt x="3018" y="1133"/>
                      <a:pt x="2684" y="898"/>
                      <a:pt x="2351" y="662"/>
                    </a:cubicBezTo>
                    <a:cubicBezTo>
                      <a:pt x="2228" y="575"/>
                      <a:pt x="2105" y="489"/>
                      <a:pt x="1984" y="401"/>
                    </a:cubicBezTo>
                    <a:cubicBezTo>
                      <a:pt x="1959" y="383"/>
                      <a:pt x="1944" y="394"/>
                      <a:pt x="1926" y="407"/>
                    </a:cubicBezTo>
                    <a:cubicBezTo>
                      <a:pt x="1632" y="615"/>
                      <a:pt x="1339" y="822"/>
                      <a:pt x="1046" y="1030"/>
                    </a:cubicBezTo>
                    <a:cubicBezTo>
                      <a:pt x="884" y="1144"/>
                      <a:pt x="723" y="1258"/>
                      <a:pt x="562" y="1372"/>
                    </a:cubicBezTo>
                    <a:cubicBezTo>
                      <a:pt x="548" y="1382"/>
                      <a:pt x="536" y="1389"/>
                      <a:pt x="518" y="1389"/>
                    </a:cubicBezTo>
                    <a:cubicBezTo>
                      <a:pt x="351" y="1389"/>
                      <a:pt x="185" y="1389"/>
                      <a:pt x="18" y="1389"/>
                    </a:cubicBezTo>
                    <a:cubicBezTo>
                      <a:pt x="14" y="1389"/>
                      <a:pt x="10" y="1387"/>
                      <a:pt x="0" y="1384"/>
                    </a:cubicBezTo>
                    <a:cubicBezTo>
                      <a:pt x="72" y="1332"/>
                      <a:pt x="140" y="1284"/>
                      <a:pt x="208" y="1236"/>
                    </a:cubicBezTo>
                    <a:cubicBezTo>
                      <a:pt x="708" y="882"/>
                      <a:pt x="1208" y="527"/>
                      <a:pt x="1708" y="173"/>
                    </a:cubicBezTo>
                    <a:cubicBezTo>
                      <a:pt x="1782" y="121"/>
                      <a:pt x="1856" y="70"/>
                      <a:pt x="1928" y="17"/>
                    </a:cubicBezTo>
                    <a:cubicBezTo>
                      <a:pt x="1951" y="0"/>
                      <a:pt x="1966" y="1"/>
                      <a:pt x="1990" y="18"/>
                    </a:cubicBezTo>
                    <a:cubicBezTo>
                      <a:pt x="2344" y="269"/>
                      <a:pt x="2699" y="520"/>
                      <a:pt x="3054" y="771"/>
                    </a:cubicBezTo>
                    <a:cubicBezTo>
                      <a:pt x="3335" y="971"/>
                      <a:pt x="3616" y="1170"/>
                      <a:pt x="3898" y="1369"/>
                    </a:cubicBezTo>
                    <a:cubicBezTo>
                      <a:pt x="3904" y="1373"/>
                      <a:pt x="3909" y="1378"/>
                      <a:pt x="3923" y="1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9" name="Freeform 810">
                <a:extLst>
                  <a:ext uri="{FF2B5EF4-FFF2-40B4-BE49-F238E27FC236}">
                    <a16:creationId xmlns:a16="http://schemas.microsoft.com/office/drawing/2014/main" id="{42FF0C72-6920-4A70-B11E-FA086717C6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9" y="-403"/>
                <a:ext cx="150" cy="53"/>
              </a:xfrm>
              <a:custGeom>
                <a:avLst/>
                <a:gdLst>
                  <a:gd name="T0" fmla="*/ 2161 w 2161"/>
                  <a:gd name="T1" fmla="*/ 761 h 761"/>
                  <a:gd name="T2" fmla="*/ 0 w 2161"/>
                  <a:gd name="T3" fmla="*/ 761 h 761"/>
                  <a:gd name="T4" fmla="*/ 222 w 2161"/>
                  <a:gd name="T5" fmla="*/ 604 h 761"/>
                  <a:gd name="T6" fmla="*/ 1030 w 2161"/>
                  <a:gd name="T7" fmla="*/ 31 h 761"/>
                  <a:gd name="T8" fmla="*/ 1133 w 2161"/>
                  <a:gd name="T9" fmla="*/ 29 h 761"/>
                  <a:gd name="T10" fmla="*/ 2143 w 2161"/>
                  <a:gd name="T11" fmla="*/ 745 h 761"/>
                  <a:gd name="T12" fmla="*/ 2161 w 2161"/>
                  <a:gd name="T13" fmla="*/ 76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1" h="761">
                    <a:moveTo>
                      <a:pt x="2161" y="761"/>
                    </a:moveTo>
                    <a:cubicBezTo>
                      <a:pt x="1438" y="761"/>
                      <a:pt x="724" y="761"/>
                      <a:pt x="0" y="761"/>
                    </a:cubicBezTo>
                    <a:cubicBezTo>
                      <a:pt x="79" y="705"/>
                      <a:pt x="150" y="654"/>
                      <a:pt x="222" y="604"/>
                    </a:cubicBezTo>
                    <a:cubicBezTo>
                      <a:pt x="491" y="413"/>
                      <a:pt x="761" y="223"/>
                      <a:pt x="1030" y="31"/>
                    </a:cubicBezTo>
                    <a:cubicBezTo>
                      <a:pt x="1067" y="5"/>
                      <a:pt x="1093" y="0"/>
                      <a:pt x="1133" y="29"/>
                    </a:cubicBezTo>
                    <a:cubicBezTo>
                      <a:pt x="1469" y="269"/>
                      <a:pt x="1806" y="507"/>
                      <a:pt x="2143" y="745"/>
                    </a:cubicBezTo>
                    <a:cubicBezTo>
                      <a:pt x="2148" y="748"/>
                      <a:pt x="2151" y="752"/>
                      <a:pt x="2161" y="7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40" name="Freeform 811">
                <a:extLst>
                  <a:ext uri="{FF2B5EF4-FFF2-40B4-BE49-F238E27FC236}">
                    <a16:creationId xmlns:a16="http://schemas.microsoft.com/office/drawing/2014/main" id="{5B6333D5-254C-43BE-B226-B039187C30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81" y="-313"/>
                <a:ext cx="385" cy="188"/>
              </a:xfrm>
              <a:custGeom>
                <a:avLst/>
                <a:gdLst>
                  <a:gd name="T0" fmla="*/ 5547 w 5547"/>
                  <a:gd name="T1" fmla="*/ 53 h 2712"/>
                  <a:gd name="T2" fmla="*/ 5493 w 5547"/>
                  <a:gd name="T3" fmla="*/ 0 h 2712"/>
                  <a:gd name="T4" fmla="*/ 55 w 5547"/>
                  <a:gd name="T5" fmla="*/ 0 h 2712"/>
                  <a:gd name="T6" fmla="*/ 0 w 5547"/>
                  <a:gd name="T7" fmla="*/ 53 h 2712"/>
                  <a:gd name="T8" fmla="*/ 0 w 5547"/>
                  <a:gd name="T9" fmla="*/ 2657 h 2712"/>
                  <a:gd name="T10" fmla="*/ 57 w 5547"/>
                  <a:gd name="T11" fmla="*/ 2712 h 2712"/>
                  <a:gd name="T12" fmla="*/ 2771 w 5547"/>
                  <a:gd name="T13" fmla="*/ 2711 h 2712"/>
                  <a:gd name="T14" fmla="*/ 5495 w 5547"/>
                  <a:gd name="T15" fmla="*/ 2712 h 2712"/>
                  <a:gd name="T16" fmla="*/ 5547 w 5547"/>
                  <a:gd name="T17" fmla="*/ 2662 h 2712"/>
                  <a:gd name="T18" fmla="*/ 5547 w 5547"/>
                  <a:gd name="T19" fmla="*/ 53 h 2712"/>
                  <a:gd name="T20" fmla="*/ 1076 w 5547"/>
                  <a:gd name="T21" fmla="*/ 2075 h 2712"/>
                  <a:gd name="T22" fmla="*/ 612 w 5547"/>
                  <a:gd name="T23" fmla="*/ 2075 h 2712"/>
                  <a:gd name="T24" fmla="*/ 568 w 5547"/>
                  <a:gd name="T25" fmla="*/ 2029 h 2712"/>
                  <a:gd name="T26" fmla="*/ 568 w 5547"/>
                  <a:gd name="T27" fmla="*/ 1343 h 2712"/>
                  <a:gd name="T28" fmla="*/ 568 w 5547"/>
                  <a:gd name="T29" fmla="*/ 666 h 2712"/>
                  <a:gd name="T30" fmla="*/ 612 w 5547"/>
                  <a:gd name="T31" fmla="*/ 620 h 2712"/>
                  <a:gd name="T32" fmla="*/ 1076 w 5547"/>
                  <a:gd name="T33" fmla="*/ 620 h 2712"/>
                  <a:gd name="T34" fmla="*/ 1118 w 5547"/>
                  <a:gd name="T35" fmla="*/ 663 h 2712"/>
                  <a:gd name="T36" fmla="*/ 1118 w 5547"/>
                  <a:gd name="T37" fmla="*/ 2032 h 2712"/>
                  <a:gd name="T38" fmla="*/ 1076 w 5547"/>
                  <a:gd name="T39" fmla="*/ 2075 h 2712"/>
                  <a:gd name="T40" fmla="*/ 2368 w 5547"/>
                  <a:gd name="T41" fmla="*/ 2101 h 2712"/>
                  <a:gd name="T42" fmla="*/ 1894 w 5547"/>
                  <a:gd name="T43" fmla="*/ 2101 h 2712"/>
                  <a:gd name="T44" fmla="*/ 1852 w 5547"/>
                  <a:gd name="T45" fmla="*/ 2059 h 2712"/>
                  <a:gd name="T46" fmla="*/ 1853 w 5547"/>
                  <a:gd name="T47" fmla="*/ 1373 h 2712"/>
                  <a:gd name="T48" fmla="*/ 1852 w 5547"/>
                  <a:gd name="T49" fmla="*/ 695 h 2712"/>
                  <a:gd name="T50" fmla="*/ 1897 w 5547"/>
                  <a:gd name="T51" fmla="*/ 647 h 2712"/>
                  <a:gd name="T52" fmla="*/ 2371 w 5547"/>
                  <a:gd name="T53" fmla="*/ 647 h 2712"/>
                  <a:gd name="T54" fmla="*/ 2411 w 5547"/>
                  <a:gd name="T55" fmla="*/ 687 h 2712"/>
                  <a:gd name="T56" fmla="*/ 2411 w 5547"/>
                  <a:gd name="T57" fmla="*/ 2060 h 2712"/>
                  <a:gd name="T58" fmla="*/ 2368 w 5547"/>
                  <a:gd name="T59" fmla="*/ 2101 h 2712"/>
                  <a:gd name="T60" fmla="*/ 3695 w 5547"/>
                  <a:gd name="T61" fmla="*/ 2062 h 2712"/>
                  <a:gd name="T62" fmla="*/ 3655 w 5547"/>
                  <a:gd name="T63" fmla="*/ 2101 h 2712"/>
                  <a:gd name="T64" fmla="*/ 3186 w 5547"/>
                  <a:gd name="T65" fmla="*/ 2101 h 2712"/>
                  <a:gd name="T66" fmla="*/ 3145 w 5547"/>
                  <a:gd name="T67" fmla="*/ 2057 h 2712"/>
                  <a:gd name="T68" fmla="*/ 3146 w 5547"/>
                  <a:gd name="T69" fmla="*/ 1375 h 2712"/>
                  <a:gd name="T70" fmla="*/ 3145 w 5547"/>
                  <a:gd name="T71" fmla="*/ 693 h 2712"/>
                  <a:gd name="T72" fmla="*/ 3192 w 5547"/>
                  <a:gd name="T73" fmla="*/ 647 h 2712"/>
                  <a:gd name="T74" fmla="*/ 3653 w 5547"/>
                  <a:gd name="T75" fmla="*/ 647 h 2712"/>
                  <a:gd name="T76" fmla="*/ 3696 w 5547"/>
                  <a:gd name="T77" fmla="*/ 689 h 2712"/>
                  <a:gd name="T78" fmla="*/ 3695 w 5547"/>
                  <a:gd name="T79" fmla="*/ 2062 h 2712"/>
                  <a:gd name="T80" fmla="*/ 4980 w 5547"/>
                  <a:gd name="T81" fmla="*/ 2060 h 2712"/>
                  <a:gd name="T82" fmla="*/ 4940 w 5547"/>
                  <a:gd name="T83" fmla="*/ 2101 h 2712"/>
                  <a:gd name="T84" fmla="*/ 4471 w 5547"/>
                  <a:gd name="T85" fmla="*/ 2101 h 2712"/>
                  <a:gd name="T86" fmla="*/ 4429 w 5547"/>
                  <a:gd name="T87" fmla="*/ 2058 h 2712"/>
                  <a:gd name="T88" fmla="*/ 4430 w 5547"/>
                  <a:gd name="T89" fmla="*/ 1372 h 2712"/>
                  <a:gd name="T90" fmla="*/ 4429 w 5547"/>
                  <a:gd name="T91" fmla="*/ 694 h 2712"/>
                  <a:gd name="T92" fmla="*/ 4475 w 5547"/>
                  <a:gd name="T93" fmla="*/ 647 h 2712"/>
                  <a:gd name="T94" fmla="*/ 4936 w 5547"/>
                  <a:gd name="T95" fmla="*/ 647 h 2712"/>
                  <a:gd name="T96" fmla="*/ 4980 w 5547"/>
                  <a:gd name="T97" fmla="*/ 688 h 2712"/>
                  <a:gd name="T98" fmla="*/ 4980 w 5547"/>
                  <a:gd name="T99" fmla="*/ 206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47" h="2712">
                    <a:moveTo>
                      <a:pt x="5547" y="53"/>
                    </a:moveTo>
                    <a:cubicBezTo>
                      <a:pt x="5547" y="10"/>
                      <a:pt x="5535" y="0"/>
                      <a:pt x="5493" y="0"/>
                    </a:cubicBezTo>
                    <a:cubicBezTo>
                      <a:pt x="3680" y="1"/>
                      <a:pt x="1867" y="1"/>
                      <a:pt x="55" y="0"/>
                    </a:cubicBezTo>
                    <a:cubicBezTo>
                      <a:pt x="13" y="0"/>
                      <a:pt x="0" y="10"/>
                      <a:pt x="0" y="53"/>
                    </a:cubicBezTo>
                    <a:cubicBezTo>
                      <a:pt x="2" y="921"/>
                      <a:pt x="2" y="1789"/>
                      <a:pt x="0" y="2657"/>
                    </a:cubicBezTo>
                    <a:cubicBezTo>
                      <a:pt x="0" y="2703"/>
                      <a:pt x="13" y="2712"/>
                      <a:pt x="57" y="2712"/>
                    </a:cubicBezTo>
                    <a:cubicBezTo>
                      <a:pt x="962" y="2711"/>
                      <a:pt x="1867" y="2711"/>
                      <a:pt x="2771" y="2711"/>
                    </a:cubicBezTo>
                    <a:cubicBezTo>
                      <a:pt x="3679" y="2711"/>
                      <a:pt x="4587" y="2711"/>
                      <a:pt x="5495" y="2712"/>
                    </a:cubicBezTo>
                    <a:cubicBezTo>
                      <a:pt x="5534" y="2712"/>
                      <a:pt x="5547" y="2703"/>
                      <a:pt x="5547" y="2662"/>
                    </a:cubicBezTo>
                    <a:cubicBezTo>
                      <a:pt x="5546" y="1792"/>
                      <a:pt x="5546" y="923"/>
                      <a:pt x="5547" y="53"/>
                    </a:cubicBezTo>
                    <a:close/>
                    <a:moveTo>
                      <a:pt x="1076" y="2075"/>
                    </a:moveTo>
                    <a:cubicBezTo>
                      <a:pt x="922" y="2073"/>
                      <a:pt x="766" y="2073"/>
                      <a:pt x="612" y="2075"/>
                    </a:cubicBezTo>
                    <a:cubicBezTo>
                      <a:pt x="575" y="2075"/>
                      <a:pt x="567" y="2063"/>
                      <a:pt x="568" y="2029"/>
                    </a:cubicBezTo>
                    <a:cubicBezTo>
                      <a:pt x="569" y="1801"/>
                      <a:pt x="568" y="1572"/>
                      <a:pt x="568" y="1343"/>
                    </a:cubicBezTo>
                    <a:cubicBezTo>
                      <a:pt x="568" y="1117"/>
                      <a:pt x="569" y="891"/>
                      <a:pt x="568" y="666"/>
                    </a:cubicBezTo>
                    <a:cubicBezTo>
                      <a:pt x="567" y="632"/>
                      <a:pt x="575" y="620"/>
                      <a:pt x="612" y="620"/>
                    </a:cubicBezTo>
                    <a:cubicBezTo>
                      <a:pt x="766" y="622"/>
                      <a:pt x="922" y="622"/>
                      <a:pt x="1076" y="620"/>
                    </a:cubicBezTo>
                    <a:cubicBezTo>
                      <a:pt x="1110" y="620"/>
                      <a:pt x="1118" y="631"/>
                      <a:pt x="1118" y="663"/>
                    </a:cubicBezTo>
                    <a:cubicBezTo>
                      <a:pt x="1117" y="1119"/>
                      <a:pt x="1117" y="1576"/>
                      <a:pt x="1118" y="2032"/>
                    </a:cubicBezTo>
                    <a:cubicBezTo>
                      <a:pt x="1118" y="2064"/>
                      <a:pt x="1110" y="2075"/>
                      <a:pt x="1076" y="2075"/>
                    </a:cubicBezTo>
                    <a:close/>
                    <a:moveTo>
                      <a:pt x="2368" y="2101"/>
                    </a:moveTo>
                    <a:cubicBezTo>
                      <a:pt x="2210" y="2100"/>
                      <a:pt x="2052" y="2099"/>
                      <a:pt x="1894" y="2101"/>
                    </a:cubicBezTo>
                    <a:cubicBezTo>
                      <a:pt x="1861" y="2101"/>
                      <a:pt x="1852" y="2092"/>
                      <a:pt x="1852" y="2059"/>
                    </a:cubicBezTo>
                    <a:cubicBezTo>
                      <a:pt x="1853" y="1830"/>
                      <a:pt x="1853" y="1601"/>
                      <a:pt x="1853" y="1373"/>
                    </a:cubicBezTo>
                    <a:cubicBezTo>
                      <a:pt x="1853" y="1147"/>
                      <a:pt x="1853" y="921"/>
                      <a:pt x="1852" y="695"/>
                    </a:cubicBezTo>
                    <a:cubicBezTo>
                      <a:pt x="1852" y="660"/>
                      <a:pt x="1859" y="646"/>
                      <a:pt x="1897" y="647"/>
                    </a:cubicBezTo>
                    <a:cubicBezTo>
                      <a:pt x="2055" y="649"/>
                      <a:pt x="2213" y="649"/>
                      <a:pt x="2371" y="647"/>
                    </a:cubicBezTo>
                    <a:cubicBezTo>
                      <a:pt x="2402" y="647"/>
                      <a:pt x="2411" y="656"/>
                      <a:pt x="2411" y="687"/>
                    </a:cubicBezTo>
                    <a:cubicBezTo>
                      <a:pt x="2410" y="1145"/>
                      <a:pt x="2410" y="1602"/>
                      <a:pt x="2411" y="2060"/>
                    </a:cubicBezTo>
                    <a:cubicBezTo>
                      <a:pt x="2411" y="2094"/>
                      <a:pt x="2400" y="2101"/>
                      <a:pt x="2368" y="2101"/>
                    </a:cubicBezTo>
                    <a:close/>
                    <a:moveTo>
                      <a:pt x="3695" y="2062"/>
                    </a:moveTo>
                    <a:cubicBezTo>
                      <a:pt x="3696" y="2093"/>
                      <a:pt x="3685" y="2101"/>
                      <a:pt x="3655" y="2101"/>
                    </a:cubicBezTo>
                    <a:cubicBezTo>
                      <a:pt x="3498" y="2100"/>
                      <a:pt x="3342" y="2099"/>
                      <a:pt x="3186" y="2101"/>
                    </a:cubicBezTo>
                    <a:cubicBezTo>
                      <a:pt x="3150" y="2102"/>
                      <a:pt x="3145" y="2088"/>
                      <a:pt x="3145" y="2057"/>
                    </a:cubicBezTo>
                    <a:cubicBezTo>
                      <a:pt x="3146" y="1830"/>
                      <a:pt x="3146" y="1603"/>
                      <a:pt x="3146" y="1375"/>
                    </a:cubicBezTo>
                    <a:cubicBezTo>
                      <a:pt x="3146" y="1148"/>
                      <a:pt x="3147" y="921"/>
                      <a:pt x="3145" y="693"/>
                    </a:cubicBezTo>
                    <a:cubicBezTo>
                      <a:pt x="3145" y="656"/>
                      <a:pt x="3156" y="647"/>
                      <a:pt x="3192" y="647"/>
                    </a:cubicBezTo>
                    <a:cubicBezTo>
                      <a:pt x="3346" y="649"/>
                      <a:pt x="3499" y="649"/>
                      <a:pt x="3653" y="647"/>
                    </a:cubicBezTo>
                    <a:cubicBezTo>
                      <a:pt x="3685" y="647"/>
                      <a:pt x="3696" y="655"/>
                      <a:pt x="3696" y="689"/>
                    </a:cubicBezTo>
                    <a:cubicBezTo>
                      <a:pt x="3694" y="1146"/>
                      <a:pt x="3695" y="1604"/>
                      <a:pt x="3695" y="2062"/>
                    </a:cubicBezTo>
                    <a:close/>
                    <a:moveTo>
                      <a:pt x="4980" y="2060"/>
                    </a:moveTo>
                    <a:cubicBezTo>
                      <a:pt x="4980" y="2091"/>
                      <a:pt x="4972" y="2101"/>
                      <a:pt x="4940" y="2101"/>
                    </a:cubicBezTo>
                    <a:cubicBezTo>
                      <a:pt x="4784" y="2100"/>
                      <a:pt x="4627" y="2099"/>
                      <a:pt x="4471" y="2101"/>
                    </a:cubicBezTo>
                    <a:cubicBezTo>
                      <a:pt x="4437" y="2102"/>
                      <a:pt x="4429" y="2091"/>
                      <a:pt x="4429" y="2058"/>
                    </a:cubicBezTo>
                    <a:cubicBezTo>
                      <a:pt x="4431" y="1829"/>
                      <a:pt x="4430" y="1601"/>
                      <a:pt x="4430" y="1372"/>
                    </a:cubicBezTo>
                    <a:cubicBezTo>
                      <a:pt x="4430" y="1146"/>
                      <a:pt x="4431" y="920"/>
                      <a:pt x="4429" y="694"/>
                    </a:cubicBezTo>
                    <a:cubicBezTo>
                      <a:pt x="4429" y="658"/>
                      <a:pt x="4438" y="646"/>
                      <a:pt x="4475" y="647"/>
                    </a:cubicBezTo>
                    <a:cubicBezTo>
                      <a:pt x="4629" y="649"/>
                      <a:pt x="4782" y="649"/>
                      <a:pt x="4936" y="647"/>
                    </a:cubicBezTo>
                    <a:cubicBezTo>
                      <a:pt x="4967" y="647"/>
                      <a:pt x="4980" y="652"/>
                      <a:pt x="4980" y="688"/>
                    </a:cubicBezTo>
                    <a:cubicBezTo>
                      <a:pt x="4979" y="1145"/>
                      <a:pt x="4979" y="1603"/>
                      <a:pt x="4980" y="20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926" name="Group 925">
              <a:extLst>
                <a:ext uri="{FF2B5EF4-FFF2-40B4-BE49-F238E27FC236}">
                  <a16:creationId xmlns:a16="http://schemas.microsoft.com/office/drawing/2014/main" id="{500D0CD3-7939-4B64-A6E8-432363E80A7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338911" y="4329945"/>
              <a:ext cx="189150" cy="153413"/>
              <a:chOff x="8435" y="-69"/>
              <a:chExt cx="434" cy="352"/>
            </a:xfrm>
            <a:grpFill/>
          </p:grpSpPr>
          <p:sp>
            <p:nvSpPr>
              <p:cNvPr id="931" name="Freeform 802">
                <a:extLst>
                  <a:ext uri="{FF2B5EF4-FFF2-40B4-BE49-F238E27FC236}">
                    <a16:creationId xmlns:a16="http://schemas.microsoft.com/office/drawing/2014/main" id="{C99DC713-4412-4280-BB43-C0E513FFA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2" y="115"/>
                <a:ext cx="178" cy="167"/>
              </a:xfrm>
              <a:custGeom>
                <a:avLst/>
                <a:gdLst>
                  <a:gd name="T0" fmla="*/ 840 w 1077"/>
                  <a:gd name="T1" fmla="*/ 666 h 1010"/>
                  <a:gd name="T2" fmla="*/ 840 w 1077"/>
                  <a:gd name="T3" fmla="*/ 643 h 1010"/>
                  <a:gd name="T4" fmla="*/ 840 w 1077"/>
                  <a:gd name="T5" fmla="*/ 23 h 1010"/>
                  <a:gd name="T6" fmla="*/ 862 w 1077"/>
                  <a:gd name="T7" fmla="*/ 0 h 1010"/>
                  <a:gd name="T8" fmla="*/ 1056 w 1077"/>
                  <a:gd name="T9" fmla="*/ 0 h 1010"/>
                  <a:gd name="T10" fmla="*/ 1077 w 1077"/>
                  <a:gd name="T11" fmla="*/ 20 h 1010"/>
                  <a:gd name="T12" fmla="*/ 1077 w 1077"/>
                  <a:gd name="T13" fmla="*/ 990 h 1010"/>
                  <a:gd name="T14" fmla="*/ 1056 w 1077"/>
                  <a:gd name="T15" fmla="*/ 1010 h 1010"/>
                  <a:gd name="T16" fmla="*/ 860 w 1077"/>
                  <a:gd name="T17" fmla="*/ 1010 h 1010"/>
                  <a:gd name="T18" fmla="*/ 829 w 1077"/>
                  <a:gd name="T19" fmla="*/ 996 h 1010"/>
                  <a:gd name="T20" fmla="*/ 617 w 1077"/>
                  <a:gd name="T21" fmla="*/ 757 h 1010"/>
                  <a:gd name="T22" fmla="*/ 471 w 1077"/>
                  <a:gd name="T23" fmla="*/ 593 h 1010"/>
                  <a:gd name="T24" fmla="*/ 257 w 1077"/>
                  <a:gd name="T25" fmla="*/ 353 h 1010"/>
                  <a:gd name="T26" fmla="*/ 236 w 1077"/>
                  <a:gd name="T27" fmla="*/ 335 h 1010"/>
                  <a:gd name="T28" fmla="*/ 236 w 1077"/>
                  <a:gd name="T29" fmla="*/ 358 h 1010"/>
                  <a:gd name="T30" fmla="*/ 237 w 1077"/>
                  <a:gd name="T31" fmla="*/ 986 h 1010"/>
                  <a:gd name="T32" fmla="*/ 212 w 1077"/>
                  <a:gd name="T33" fmla="*/ 1010 h 1010"/>
                  <a:gd name="T34" fmla="*/ 18 w 1077"/>
                  <a:gd name="T35" fmla="*/ 1010 h 1010"/>
                  <a:gd name="T36" fmla="*/ 0 w 1077"/>
                  <a:gd name="T37" fmla="*/ 992 h 1010"/>
                  <a:gd name="T38" fmla="*/ 0 w 1077"/>
                  <a:gd name="T39" fmla="*/ 18 h 1010"/>
                  <a:gd name="T40" fmla="*/ 17 w 1077"/>
                  <a:gd name="T41" fmla="*/ 0 h 1010"/>
                  <a:gd name="T42" fmla="*/ 225 w 1077"/>
                  <a:gd name="T43" fmla="*/ 0 h 1010"/>
                  <a:gd name="T44" fmla="*/ 249 w 1077"/>
                  <a:gd name="T45" fmla="*/ 12 h 1010"/>
                  <a:gd name="T46" fmla="*/ 602 w 1077"/>
                  <a:gd name="T47" fmla="*/ 406 h 1010"/>
                  <a:gd name="T48" fmla="*/ 827 w 1077"/>
                  <a:gd name="T49" fmla="*/ 658 h 1010"/>
                  <a:gd name="T50" fmla="*/ 840 w 1077"/>
                  <a:gd name="T51" fmla="*/ 666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7" h="1010">
                    <a:moveTo>
                      <a:pt x="840" y="666"/>
                    </a:moveTo>
                    <a:cubicBezTo>
                      <a:pt x="840" y="658"/>
                      <a:pt x="840" y="650"/>
                      <a:pt x="840" y="643"/>
                    </a:cubicBezTo>
                    <a:cubicBezTo>
                      <a:pt x="840" y="436"/>
                      <a:pt x="841" y="230"/>
                      <a:pt x="840" y="23"/>
                    </a:cubicBezTo>
                    <a:cubicBezTo>
                      <a:pt x="840" y="6"/>
                      <a:pt x="843" y="0"/>
                      <a:pt x="862" y="0"/>
                    </a:cubicBezTo>
                    <a:cubicBezTo>
                      <a:pt x="926" y="1"/>
                      <a:pt x="991" y="1"/>
                      <a:pt x="1056" y="0"/>
                    </a:cubicBezTo>
                    <a:cubicBezTo>
                      <a:pt x="1070" y="0"/>
                      <a:pt x="1077" y="3"/>
                      <a:pt x="1077" y="20"/>
                    </a:cubicBezTo>
                    <a:cubicBezTo>
                      <a:pt x="1076" y="343"/>
                      <a:pt x="1076" y="666"/>
                      <a:pt x="1077" y="990"/>
                    </a:cubicBezTo>
                    <a:cubicBezTo>
                      <a:pt x="1077" y="1006"/>
                      <a:pt x="1071" y="1010"/>
                      <a:pt x="1056" y="1010"/>
                    </a:cubicBezTo>
                    <a:cubicBezTo>
                      <a:pt x="991" y="1009"/>
                      <a:pt x="925" y="1009"/>
                      <a:pt x="860" y="1010"/>
                    </a:cubicBezTo>
                    <a:cubicBezTo>
                      <a:pt x="847" y="1010"/>
                      <a:pt x="838" y="1006"/>
                      <a:pt x="829" y="996"/>
                    </a:cubicBezTo>
                    <a:cubicBezTo>
                      <a:pt x="759" y="916"/>
                      <a:pt x="688" y="837"/>
                      <a:pt x="617" y="757"/>
                    </a:cubicBezTo>
                    <a:cubicBezTo>
                      <a:pt x="568" y="702"/>
                      <a:pt x="519" y="648"/>
                      <a:pt x="471" y="593"/>
                    </a:cubicBezTo>
                    <a:cubicBezTo>
                      <a:pt x="399" y="513"/>
                      <a:pt x="328" y="433"/>
                      <a:pt x="257" y="353"/>
                    </a:cubicBezTo>
                    <a:cubicBezTo>
                      <a:pt x="252" y="347"/>
                      <a:pt x="247" y="339"/>
                      <a:pt x="236" y="335"/>
                    </a:cubicBezTo>
                    <a:cubicBezTo>
                      <a:pt x="236" y="344"/>
                      <a:pt x="236" y="351"/>
                      <a:pt x="236" y="358"/>
                    </a:cubicBezTo>
                    <a:cubicBezTo>
                      <a:pt x="236" y="567"/>
                      <a:pt x="236" y="776"/>
                      <a:pt x="237" y="986"/>
                    </a:cubicBezTo>
                    <a:cubicBezTo>
                      <a:pt x="237" y="1005"/>
                      <a:pt x="231" y="1010"/>
                      <a:pt x="212" y="1010"/>
                    </a:cubicBezTo>
                    <a:cubicBezTo>
                      <a:pt x="148" y="1009"/>
                      <a:pt x="83" y="1009"/>
                      <a:pt x="18" y="1010"/>
                    </a:cubicBezTo>
                    <a:cubicBezTo>
                      <a:pt x="5" y="1010"/>
                      <a:pt x="0" y="1006"/>
                      <a:pt x="0" y="992"/>
                    </a:cubicBezTo>
                    <a:cubicBezTo>
                      <a:pt x="0" y="667"/>
                      <a:pt x="0" y="342"/>
                      <a:pt x="0" y="18"/>
                    </a:cubicBezTo>
                    <a:cubicBezTo>
                      <a:pt x="0" y="5"/>
                      <a:pt x="4" y="0"/>
                      <a:pt x="17" y="0"/>
                    </a:cubicBezTo>
                    <a:cubicBezTo>
                      <a:pt x="86" y="1"/>
                      <a:pt x="156" y="1"/>
                      <a:pt x="225" y="0"/>
                    </a:cubicBezTo>
                    <a:cubicBezTo>
                      <a:pt x="236" y="0"/>
                      <a:pt x="242" y="5"/>
                      <a:pt x="249" y="12"/>
                    </a:cubicBezTo>
                    <a:cubicBezTo>
                      <a:pt x="367" y="144"/>
                      <a:pt x="485" y="275"/>
                      <a:pt x="602" y="406"/>
                    </a:cubicBezTo>
                    <a:cubicBezTo>
                      <a:pt x="677" y="490"/>
                      <a:pt x="752" y="574"/>
                      <a:pt x="827" y="658"/>
                    </a:cubicBezTo>
                    <a:cubicBezTo>
                      <a:pt x="830" y="661"/>
                      <a:pt x="832" y="665"/>
                      <a:pt x="840" y="6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2" name="Freeform 803">
                <a:extLst>
                  <a:ext uri="{FF2B5EF4-FFF2-40B4-BE49-F238E27FC236}">
                    <a16:creationId xmlns:a16="http://schemas.microsoft.com/office/drawing/2014/main" id="{02E058EA-8F2B-4EEE-B2AF-642AC898C4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6" y="115"/>
                <a:ext cx="183" cy="168"/>
              </a:xfrm>
              <a:custGeom>
                <a:avLst/>
                <a:gdLst>
                  <a:gd name="T0" fmla="*/ 695 w 1110"/>
                  <a:gd name="T1" fmla="*/ 1009 h 1011"/>
                  <a:gd name="T2" fmla="*/ 319 w 1110"/>
                  <a:gd name="T3" fmla="*/ 1009 h 1011"/>
                  <a:gd name="T4" fmla="*/ 28 w 1110"/>
                  <a:gd name="T5" fmla="*/ 825 h 1011"/>
                  <a:gd name="T6" fmla="*/ 1 w 1110"/>
                  <a:gd name="T7" fmla="*/ 712 h 1011"/>
                  <a:gd name="T8" fmla="*/ 1 w 1110"/>
                  <a:gd name="T9" fmla="*/ 300 h 1011"/>
                  <a:gd name="T10" fmla="*/ 246 w 1110"/>
                  <a:gd name="T11" fmla="*/ 9 h 1011"/>
                  <a:gd name="T12" fmla="*/ 335 w 1110"/>
                  <a:gd name="T13" fmla="*/ 1 h 1011"/>
                  <a:gd name="T14" fmla="*/ 1085 w 1110"/>
                  <a:gd name="T15" fmla="*/ 0 h 1011"/>
                  <a:gd name="T16" fmla="*/ 1109 w 1110"/>
                  <a:gd name="T17" fmla="*/ 23 h 1011"/>
                  <a:gd name="T18" fmla="*/ 1109 w 1110"/>
                  <a:gd name="T19" fmla="*/ 215 h 1011"/>
                  <a:gd name="T20" fmla="*/ 1087 w 1110"/>
                  <a:gd name="T21" fmla="*/ 237 h 1011"/>
                  <a:gd name="T22" fmla="*/ 331 w 1110"/>
                  <a:gd name="T23" fmla="*/ 237 h 1011"/>
                  <a:gd name="T24" fmla="*/ 295 w 1110"/>
                  <a:gd name="T25" fmla="*/ 239 h 1011"/>
                  <a:gd name="T26" fmla="*/ 234 w 1110"/>
                  <a:gd name="T27" fmla="*/ 321 h 1011"/>
                  <a:gd name="T28" fmla="*/ 234 w 1110"/>
                  <a:gd name="T29" fmla="*/ 689 h 1011"/>
                  <a:gd name="T30" fmla="*/ 323 w 1110"/>
                  <a:gd name="T31" fmla="*/ 773 h 1011"/>
                  <a:gd name="T32" fmla="*/ 1083 w 1110"/>
                  <a:gd name="T33" fmla="*/ 773 h 1011"/>
                  <a:gd name="T34" fmla="*/ 1109 w 1110"/>
                  <a:gd name="T35" fmla="*/ 799 h 1011"/>
                  <a:gd name="T36" fmla="*/ 1109 w 1110"/>
                  <a:gd name="T37" fmla="*/ 987 h 1011"/>
                  <a:gd name="T38" fmla="*/ 1087 w 1110"/>
                  <a:gd name="T39" fmla="*/ 1010 h 1011"/>
                  <a:gd name="T40" fmla="*/ 695 w 1110"/>
                  <a:gd name="T41" fmla="*/ 1009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0" h="1011">
                    <a:moveTo>
                      <a:pt x="695" y="1009"/>
                    </a:moveTo>
                    <a:cubicBezTo>
                      <a:pt x="570" y="1009"/>
                      <a:pt x="444" y="1011"/>
                      <a:pt x="319" y="1009"/>
                    </a:cubicBezTo>
                    <a:cubicBezTo>
                      <a:pt x="186" y="1006"/>
                      <a:pt x="89" y="943"/>
                      <a:pt x="28" y="825"/>
                    </a:cubicBezTo>
                    <a:cubicBezTo>
                      <a:pt x="9" y="790"/>
                      <a:pt x="1" y="752"/>
                      <a:pt x="1" y="712"/>
                    </a:cubicBezTo>
                    <a:cubicBezTo>
                      <a:pt x="1" y="574"/>
                      <a:pt x="0" y="437"/>
                      <a:pt x="1" y="300"/>
                    </a:cubicBezTo>
                    <a:cubicBezTo>
                      <a:pt x="2" y="165"/>
                      <a:pt x="113" y="35"/>
                      <a:pt x="246" y="9"/>
                    </a:cubicBezTo>
                    <a:cubicBezTo>
                      <a:pt x="276" y="3"/>
                      <a:pt x="305" y="1"/>
                      <a:pt x="335" y="1"/>
                    </a:cubicBezTo>
                    <a:cubicBezTo>
                      <a:pt x="585" y="1"/>
                      <a:pt x="835" y="1"/>
                      <a:pt x="1085" y="0"/>
                    </a:cubicBezTo>
                    <a:cubicBezTo>
                      <a:pt x="1103" y="0"/>
                      <a:pt x="1110" y="4"/>
                      <a:pt x="1109" y="23"/>
                    </a:cubicBezTo>
                    <a:cubicBezTo>
                      <a:pt x="1108" y="87"/>
                      <a:pt x="1108" y="151"/>
                      <a:pt x="1109" y="215"/>
                    </a:cubicBezTo>
                    <a:cubicBezTo>
                      <a:pt x="1109" y="233"/>
                      <a:pt x="1104" y="237"/>
                      <a:pt x="1087" y="237"/>
                    </a:cubicBezTo>
                    <a:cubicBezTo>
                      <a:pt x="835" y="237"/>
                      <a:pt x="583" y="237"/>
                      <a:pt x="331" y="237"/>
                    </a:cubicBezTo>
                    <a:cubicBezTo>
                      <a:pt x="319" y="237"/>
                      <a:pt x="306" y="236"/>
                      <a:pt x="295" y="239"/>
                    </a:cubicBezTo>
                    <a:cubicBezTo>
                      <a:pt x="255" y="248"/>
                      <a:pt x="234" y="275"/>
                      <a:pt x="234" y="321"/>
                    </a:cubicBezTo>
                    <a:cubicBezTo>
                      <a:pt x="233" y="444"/>
                      <a:pt x="233" y="566"/>
                      <a:pt x="234" y="689"/>
                    </a:cubicBezTo>
                    <a:cubicBezTo>
                      <a:pt x="235" y="746"/>
                      <a:pt x="265" y="773"/>
                      <a:pt x="323" y="773"/>
                    </a:cubicBezTo>
                    <a:cubicBezTo>
                      <a:pt x="576" y="773"/>
                      <a:pt x="830" y="773"/>
                      <a:pt x="1083" y="773"/>
                    </a:cubicBezTo>
                    <a:cubicBezTo>
                      <a:pt x="1109" y="773"/>
                      <a:pt x="1109" y="773"/>
                      <a:pt x="1109" y="799"/>
                    </a:cubicBezTo>
                    <a:cubicBezTo>
                      <a:pt x="1109" y="862"/>
                      <a:pt x="1108" y="925"/>
                      <a:pt x="1109" y="987"/>
                    </a:cubicBezTo>
                    <a:cubicBezTo>
                      <a:pt x="1109" y="1005"/>
                      <a:pt x="1105" y="1010"/>
                      <a:pt x="1087" y="1010"/>
                    </a:cubicBezTo>
                    <a:cubicBezTo>
                      <a:pt x="956" y="1009"/>
                      <a:pt x="826" y="1009"/>
                      <a:pt x="695" y="10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3" name="Freeform 804">
                <a:extLst>
                  <a:ext uri="{FF2B5EF4-FFF2-40B4-BE49-F238E27FC236}">
                    <a16:creationId xmlns:a16="http://schemas.microsoft.com/office/drawing/2014/main" id="{6F116DE8-B9A1-4421-8DAF-BBD2E2AC1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2" y="-69"/>
                <a:ext cx="223" cy="131"/>
              </a:xfrm>
              <a:custGeom>
                <a:avLst/>
                <a:gdLst>
                  <a:gd name="T0" fmla="*/ 1346 w 1346"/>
                  <a:gd name="T1" fmla="*/ 790 h 794"/>
                  <a:gd name="T2" fmla="*/ 0 w 1346"/>
                  <a:gd name="T3" fmla="*/ 787 h 794"/>
                  <a:gd name="T4" fmla="*/ 15 w 1346"/>
                  <a:gd name="T5" fmla="*/ 764 h 794"/>
                  <a:gd name="T6" fmla="*/ 237 w 1346"/>
                  <a:gd name="T7" fmla="*/ 507 h 794"/>
                  <a:gd name="T8" fmla="*/ 432 w 1346"/>
                  <a:gd name="T9" fmla="*/ 283 h 794"/>
                  <a:gd name="T10" fmla="*/ 648 w 1346"/>
                  <a:gd name="T11" fmla="*/ 32 h 794"/>
                  <a:gd name="T12" fmla="*/ 696 w 1346"/>
                  <a:gd name="T13" fmla="*/ 33 h 794"/>
                  <a:gd name="T14" fmla="*/ 879 w 1346"/>
                  <a:gd name="T15" fmla="*/ 246 h 794"/>
                  <a:gd name="T16" fmla="*/ 1088 w 1346"/>
                  <a:gd name="T17" fmla="*/ 490 h 794"/>
                  <a:gd name="T18" fmla="*/ 1293 w 1346"/>
                  <a:gd name="T19" fmla="*/ 728 h 794"/>
                  <a:gd name="T20" fmla="*/ 1346 w 1346"/>
                  <a:gd name="T21" fmla="*/ 79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6" h="794">
                    <a:moveTo>
                      <a:pt x="1346" y="790"/>
                    </a:moveTo>
                    <a:cubicBezTo>
                      <a:pt x="895" y="794"/>
                      <a:pt x="449" y="786"/>
                      <a:pt x="0" y="787"/>
                    </a:cubicBezTo>
                    <a:cubicBezTo>
                      <a:pt x="2" y="777"/>
                      <a:pt x="9" y="771"/>
                      <a:pt x="15" y="764"/>
                    </a:cubicBezTo>
                    <a:cubicBezTo>
                      <a:pt x="89" y="678"/>
                      <a:pt x="163" y="593"/>
                      <a:pt x="237" y="507"/>
                    </a:cubicBezTo>
                    <a:cubicBezTo>
                      <a:pt x="302" y="432"/>
                      <a:pt x="367" y="358"/>
                      <a:pt x="432" y="283"/>
                    </a:cubicBezTo>
                    <a:cubicBezTo>
                      <a:pt x="504" y="199"/>
                      <a:pt x="576" y="115"/>
                      <a:pt x="648" y="32"/>
                    </a:cubicBezTo>
                    <a:cubicBezTo>
                      <a:pt x="676" y="0"/>
                      <a:pt x="668" y="0"/>
                      <a:pt x="696" y="33"/>
                    </a:cubicBezTo>
                    <a:cubicBezTo>
                      <a:pt x="758" y="103"/>
                      <a:pt x="818" y="175"/>
                      <a:pt x="879" y="246"/>
                    </a:cubicBezTo>
                    <a:cubicBezTo>
                      <a:pt x="949" y="328"/>
                      <a:pt x="1018" y="409"/>
                      <a:pt x="1088" y="490"/>
                    </a:cubicBezTo>
                    <a:cubicBezTo>
                      <a:pt x="1156" y="569"/>
                      <a:pt x="1224" y="649"/>
                      <a:pt x="1293" y="728"/>
                    </a:cubicBezTo>
                    <a:cubicBezTo>
                      <a:pt x="1310" y="748"/>
                      <a:pt x="1327" y="768"/>
                      <a:pt x="1346" y="7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4" name="Freeform 805">
                <a:extLst>
                  <a:ext uri="{FF2B5EF4-FFF2-40B4-BE49-F238E27FC236}">
                    <a16:creationId xmlns:a16="http://schemas.microsoft.com/office/drawing/2014/main" id="{AA3409B4-68E6-4860-A499-D1867FE03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5" y="-68"/>
                <a:ext cx="174" cy="129"/>
              </a:xfrm>
              <a:custGeom>
                <a:avLst/>
                <a:gdLst>
                  <a:gd name="T0" fmla="*/ 0 w 1050"/>
                  <a:gd name="T1" fmla="*/ 780 h 782"/>
                  <a:gd name="T2" fmla="*/ 69 w 1050"/>
                  <a:gd name="T3" fmla="*/ 699 h 782"/>
                  <a:gd name="T4" fmla="*/ 349 w 1050"/>
                  <a:gd name="T5" fmla="*/ 376 h 782"/>
                  <a:gd name="T6" fmla="*/ 565 w 1050"/>
                  <a:gd name="T7" fmla="*/ 127 h 782"/>
                  <a:gd name="T8" fmla="*/ 664 w 1050"/>
                  <a:gd name="T9" fmla="*/ 12 h 782"/>
                  <a:gd name="T10" fmla="*/ 689 w 1050"/>
                  <a:gd name="T11" fmla="*/ 13 h 782"/>
                  <a:gd name="T12" fmla="*/ 871 w 1050"/>
                  <a:gd name="T13" fmla="*/ 225 h 782"/>
                  <a:gd name="T14" fmla="*/ 1043 w 1050"/>
                  <a:gd name="T15" fmla="*/ 425 h 782"/>
                  <a:gd name="T16" fmla="*/ 1042 w 1050"/>
                  <a:gd name="T17" fmla="*/ 447 h 782"/>
                  <a:gd name="T18" fmla="*/ 901 w 1050"/>
                  <a:gd name="T19" fmla="*/ 610 h 782"/>
                  <a:gd name="T20" fmla="*/ 763 w 1050"/>
                  <a:gd name="T21" fmla="*/ 770 h 782"/>
                  <a:gd name="T22" fmla="*/ 737 w 1050"/>
                  <a:gd name="T23" fmla="*/ 782 h 782"/>
                  <a:gd name="T24" fmla="*/ 11 w 1050"/>
                  <a:gd name="T25" fmla="*/ 781 h 782"/>
                  <a:gd name="T26" fmla="*/ 0 w 1050"/>
                  <a:gd name="T27" fmla="*/ 78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0" h="782">
                    <a:moveTo>
                      <a:pt x="0" y="780"/>
                    </a:moveTo>
                    <a:cubicBezTo>
                      <a:pt x="25" y="751"/>
                      <a:pt x="47" y="725"/>
                      <a:pt x="69" y="699"/>
                    </a:cubicBezTo>
                    <a:cubicBezTo>
                      <a:pt x="162" y="591"/>
                      <a:pt x="256" y="484"/>
                      <a:pt x="349" y="376"/>
                    </a:cubicBezTo>
                    <a:cubicBezTo>
                      <a:pt x="421" y="293"/>
                      <a:pt x="493" y="210"/>
                      <a:pt x="565" y="127"/>
                    </a:cubicBezTo>
                    <a:cubicBezTo>
                      <a:pt x="598" y="89"/>
                      <a:pt x="631" y="51"/>
                      <a:pt x="664" y="12"/>
                    </a:cubicBezTo>
                    <a:cubicBezTo>
                      <a:pt x="673" y="0"/>
                      <a:pt x="679" y="0"/>
                      <a:pt x="689" y="13"/>
                    </a:cubicBezTo>
                    <a:cubicBezTo>
                      <a:pt x="749" y="84"/>
                      <a:pt x="810" y="154"/>
                      <a:pt x="871" y="225"/>
                    </a:cubicBezTo>
                    <a:cubicBezTo>
                      <a:pt x="928" y="292"/>
                      <a:pt x="985" y="358"/>
                      <a:pt x="1043" y="425"/>
                    </a:cubicBezTo>
                    <a:cubicBezTo>
                      <a:pt x="1050" y="433"/>
                      <a:pt x="1049" y="439"/>
                      <a:pt x="1042" y="447"/>
                    </a:cubicBezTo>
                    <a:cubicBezTo>
                      <a:pt x="995" y="501"/>
                      <a:pt x="948" y="556"/>
                      <a:pt x="901" y="610"/>
                    </a:cubicBezTo>
                    <a:cubicBezTo>
                      <a:pt x="855" y="663"/>
                      <a:pt x="809" y="716"/>
                      <a:pt x="763" y="770"/>
                    </a:cubicBezTo>
                    <a:cubicBezTo>
                      <a:pt x="756" y="778"/>
                      <a:pt x="748" y="782"/>
                      <a:pt x="737" y="782"/>
                    </a:cubicBezTo>
                    <a:cubicBezTo>
                      <a:pt x="495" y="781"/>
                      <a:pt x="253" y="781"/>
                      <a:pt x="11" y="781"/>
                    </a:cubicBezTo>
                    <a:cubicBezTo>
                      <a:pt x="9" y="781"/>
                      <a:pt x="7" y="781"/>
                      <a:pt x="0" y="7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5" name="Freeform 806">
                <a:extLst>
                  <a:ext uri="{FF2B5EF4-FFF2-40B4-BE49-F238E27FC236}">
                    <a16:creationId xmlns:a16="http://schemas.microsoft.com/office/drawing/2014/main" id="{B18F7650-37FE-4290-AB44-3211805C14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7" y="115"/>
                <a:ext cx="39" cy="168"/>
              </a:xfrm>
              <a:custGeom>
                <a:avLst/>
                <a:gdLst>
                  <a:gd name="T0" fmla="*/ 0 w 236"/>
                  <a:gd name="T1" fmla="*/ 507 h 1018"/>
                  <a:gd name="T2" fmla="*/ 0 w 236"/>
                  <a:gd name="T3" fmla="*/ 23 h 1018"/>
                  <a:gd name="T4" fmla="*/ 22 w 236"/>
                  <a:gd name="T5" fmla="*/ 1 h 1018"/>
                  <a:gd name="T6" fmla="*/ 215 w 236"/>
                  <a:gd name="T7" fmla="*/ 1 h 1018"/>
                  <a:gd name="T8" fmla="*/ 236 w 236"/>
                  <a:gd name="T9" fmla="*/ 20 h 1018"/>
                  <a:gd name="T10" fmla="*/ 236 w 236"/>
                  <a:gd name="T11" fmla="*/ 998 h 1018"/>
                  <a:gd name="T12" fmla="*/ 217 w 236"/>
                  <a:gd name="T13" fmla="*/ 1017 h 1018"/>
                  <a:gd name="T14" fmla="*/ 20 w 236"/>
                  <a:gd name="T15" fmla="*/ 1017 h 1018"/>
                  <a:gd name="T16" fmla="*/ 0 w 236"/>
                  <a:gd name="T17" fmla="*/ 997 h 1018"/>
                  <a:gd name="T18" fmla="*/ 0 w 236"/>
                  <a:gd name="T19" fmla="*/ 50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6" h="1018">
                    <a:moveTo>
                      <a:pt x="0" y="507"/>
                    </a:moveTo>
                    <a:cubicBezTo>
                      <a:pt x="0" y="346"/>
                      <a:pt x="0" y="184"/>
                      <a:pt x="0" y="23"/>
                    </a:cubicBezTo>
                    <a:cubicBezTo>
                      <a:pt x="0" y="6"/>
                      <a:pt x="3" y="0"/>
                      <a:pt x="22" y="1"/>
                    </a:cubicBezTo>
                    <a:cubicBezTo>
                      <a:pt x="86" y="2"/>
                      <a:pt x="151" y="1"/>
                      <a:pt x="215" y="1"/>
                    </a:cubicBezTo>
                    <a:cubicBezTo>
                      <a:pt x="230" y="1"/>
                      <a:pt x="236" y="3"/>
                      <a:pt x="236" y="20"/>
                    </a:cubicBezTo>
                    <a:cubicBezTo>
                      <a:pt x="236" y="346"/>
                      <a:pt x="236" y="672"/>
                      <a:pt x="236" y="998"/>
                    </a:cubicBezTo>
                    <a:cubicBezTo>
                      <a:pt x="236" y="1013"/>
                      <a:pt x="233" y="1018"/>
                      <a:pt x="217" y="1017"/>
                    </a:cubicBezTo>
                    <a:cubicBezTo>
                      <a:pt x="151" y="1017"/>
                      <a:pt x="85" y="1016"/>
                      <a:pt x="20" y="1017"/>
                    </a:cubicBezTo>
                    <a:cubicBezTo>
                      <a:pt x="3" y="1018"/>
                      <a:pt x="0" y="1012"/>
                      <a:pt x="0" y="997"/>
                    </a:cubicBezTo>
                    <a:cubicBezTo>
                      <a:pt x="0" y="834"/>
                      <a:pt x="0" y="670"/>
                      <a:pt x="0" y="5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927" name="Group 926">
              <a:extLst>
                <a:ext uri="{FF2B5EF4-FFF2-40B4-BE49-F238E27FC236}">
                  <a16:creationId xmlns:a16="http://schemas.microsoft.com/office/drawing/2014/main" id="{629D8108-A373-4CCC-A414-2ECBC08E98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194464" y="3858260"/>
              <a:ext cx="156958" cy="203290"/>
              <a:chOff x="8623" y="26"/>
              <a:chExt cx="271" cy="351"/>
            </a:xfrm>
            <a:grpFill/>
          </p:grpSpPr>
          <p:sp>
            <p:nvSpPr>
              <p:cNvPr id="929" name="Freeform 800">
                <a:extLst>
                  <a:ext uri="{FF2B5EF4-FFF2-40B4-BE49-F238E27FC236}">
                    <a16:creationId xmlns:a16="http://schemas.microsoft.com/office/drawing/2014/main" id="{79D8DF7F-DCE3-4FDD-99C8-57E126C3EC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3" y="171"/>
                <a:ext cx="271" cy="206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0" name="Freeform 801">
                <a:extLst>
                  <a:ext uri="{FF2B5EF4-FFF2-40B4-BE49-F238E27FC236}">
                    <a16:creationId xmlns:a16="http://schemas.microsoft.com/office/drawing/2014/main" id="{AA568E71-93BB-4E2E-821D-26452BBE0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7" y="26"/>
                <a:ext cx="162" cy="162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sp>
          <p:nvSpPr>
            <p:cNvPr id="928" name="Freeform 799">
              <a:extLst>
                <a:ext uri="{FF2B5EF4-FFF2-40B4-BE49-F238E27FC236}">
                  <a16:creationId xmlns:a16="http://schemas.microsoft.com/office/drawing/2014/main" id="{E6D2180A-E247-4DD2-8F21-451E96653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7383" y="4319391"/>
              <a:ext cx="191131" cy="203290"/>
            </a:xfrm>
            <a:custGeom>
              <a:avLst/>
              <a:gdLst>
                <a:gd name="T0" fmla="*/ 969 w 2814"/>
                <a:gd name="T1" fmla="*/ 2992 h 2992"/>
                <a:gd name="T2" fmla="*/ 994 w 2814"/>
                <a:gd name="T3" fmla="*/ 2705 h 2992"/>
                <a:gd name="T4" fmla="*/ 1053 w 2814"/>
                <a:gd name="T5" fmla="*/ 2358 h 2992"/>
                <a:gd name="T6" fmla="*/ 1107 w 2814"/>
                <a:gd name="T7" fmla="*/ 2038 h 2992"/>
                <a:gd name="T8" fmla="*/ 1156 w 2814"/>
                <a:gd name="T9" fmla="*/ 1743 h 2992"/>
                <a:gd name="T10" fmla="*/ 1140 w 2814"/>
                <a:gd name="T11" fmla="*/ 1721 h 2992"/>
                <a:gd name="T12" fmla="*/ 803 w 2814"/>
                <a:gd name="T13" fmla="*/ 1673 h 2992"/>
                <a:gd name="T14" fmla="*/ 543 w 2814"/>
                <a:gd name="T15" fmla="*/ 1634 h 2992"/>
                <a:gd name="T16" fmla="*/ 509 w 2814"/>
                <a:gd name="T17" fmla="*/ 1647 h 2992"/>
                <a:gd name="T18" fmla="*/ 230 w 2814"/>
                <a:gd name="T19" fmla="*/ 1938 h 2992"/>
                <a:gd name="T20" fmla="*/ 81 w 2814"/>
                <a:gd name="T21" fmla="*/ 2091 h 2992"/>
                <a:gd name="T22" fmla="*/ 77 w 2814"/>
                <a:gd name="T23" fmla="*/ 2077 h 2992"/>
                <a:gd name="T24" fmla="*/ 103 w 2814"/>
                <a:gd name="T25" fmla="*/ 1867 h 2992"/>
                <a:gd name="T26" fmla="*/ 130 w 2814"/>
                <a:gd name="T27" fmla="*/ 1662 h 2992"/>
                <a:gd name="T28" fmla="*/ 95 w 2814"/>
                <a:gd name="T29" fmla="*/ 1595 h 2992"/>
                <a:gd name="T30" fmla="*/ 59 w 2814"/>
                <a:gd name="T31" fmla="*/ 1569 h 2992"/>
                <a:gd name="T32" fmla="*/ 66 w 2814"/>
                <a:gd name="T33" fmla="*/ 1399 h 2992"/>
                <a:gd name="T34" fmla="*/ 119 w 2814"/>
                <a:gd name="T35" fmla="*/ 1366 h 2992"/>
                <a:gd name="T36" fmla="*/ 133 w 2814"/>
                <a:gd name="T37" fmla="*/ 1341 h 2992"/>
                <a:gd name="T38" fmla="*/ 108 w 2814"/>
                <a:gd name="T39" fmla="*/ 1139 h 2992"/>
                <a:gd name="T40" fmla="*/ 85 w 2814"/>
                <a:gd name="T41" fmla="*/ 957 h 2992"/>
                <a:gd name="T42" fmla="*/ 80 w 2814"/>
                <a:gd name="T43" fmla="*/ 882 h 2992"/>
                <a:gd name="T44" fmla="*/ 137 w 2814"/>
                <a:gd name="T45" fmla="*/ 940 h 2992"/>
                <a:gd name="T46" fmla="*/ 231 w 2814"/>
                <a:gd name="T47" fmla="*/ 1037 h 2992"/>
                <a:gd name="T48" fmla="*/ 499 w 2814"/>
                <a:gd name="T49" fmla="*/ 1314 h 2992"/>
                <a:gd name="T50" fmla="*/ 567 w 2814"/>
                <a:gd name="T51" fmla="*/ 1337 h 2992"/>
                <a:gd name="T52" fmla="*/ 1057 w 2814"/>
                <a:gd name="T53" fmla="*/ 1260 h 2992"/>
                <a:gd name="T54" fmla="*/ 1143 w 2814"/>
                <a:gd name="T55" fmla="*/ 1241 h 2992"/>
                <a:gd name="T56" fmla="*/ 1155 w 2814"/>
                <a:gd name="T57" fmla="*/ 1220 h 2992"/>
                <a:gd name="T58" fmla="*/ 1085 w 2814"/>
                <a:gd name="T59" fmla="*/ 798 h 2992"/>
                <a:gd name="T60" fmla="*/ 1014 w 2814"/>
                <a:gd name="T61" fmla="*/ 381 h 2992"/>
                <a:gd name="T62" fmla="*/ 975 w 2814"/>
                <a:gd name="T63" fmla="*/ 143 h 2992"/>
                <a:gd name="T64" fmla="*/ 974 w 2814"/>
                <a:gd name="T65" fmla="*/ 0 h 2992"/>
                <a:gd name="T66" fmla="*/ 1099 w 2814"/>
                <a:gd name="T67" fmla="*/ 129 h 2992"/>
                <a:gd name="T68" fmla="*/ 1305 w 2814"/>
                <a:gd name="T69" fmla="*/ 445 h 2992"/>
                <a:gd name="T70" fmla="*/ 1812 w 2814"/>
                <a:gd name="T71" fmla="*/ 1221 h 2992"/>
                <a:gd name="T72" fmla="*/ 1858 w 2814"/>
                <a:gd name="T73" fmla="*/ 1245 h 2992"/>
                <a:gd name="T74" fmla="*/ 2047 w 2814"/>
                <a:gd name="T75" fmla="*/ 1250 h 2992"/>
                <a:gd name="T76" fmla="*/ 2335 w 2814"/>
                <a:gd name="T77" fmla="*/ 1276 h 2992"/>
                <a:gd name="T78" fmla="*/ 2636 w 2814"/>
                <a:gd name="T79" fmla="*/ 1342 h 2992"/>
                <a:gd name="T80" fmla="*/ 2759 w 2814"/>
                <a:gd name="T81" fmla="*/ 1407 h 2992"/>
                <a:gd name="T82" fmla="*/ 2763 w 2814"/>
                <a:gd name="T83" fmla="*/ 1562 h 2992"/>
                <a:gd name="T84" fmla="*/ 2614 w 2814"/>
                <a:gd name="T85" fmla="*/ 1640 h 2992"/>
                <a:gd name="T86" fmla="*/ 2264 w 2814"/>
                <a:gd name="T87" fmla="*/ 1706 h 2992"/>
                <a:gd name="T88" fmla="*/ 1985 w 2814"/>
                <a:gd name="T89" fmla="*/ 1726 h 2992"/>
                <a:gd name="T90" fmla="*/ 1858 w 2814"/>
                <a:gd name="T91" fmla="*/ 1729 h 2992"/>
                <a:gd name="T92" fmla="*/ 1812 w 2814"/>
                <a:gd name="T93" fmla="*/ 1753 h 2992"/>
                <a:gd name="T94" fmla="*/ 1289 w 2814"/>
                <a:gd name="T95" fmla="*/ 2553 h 2992"/>
                <a:gd name="T96" fmla="*/ 1091 w 2814"/>
                <a:gd name="T97" fmla="*/ 2857 h 2992"/>
                <a:gd name="T98" fmla="*/ 1002 w 2814"/>
                <a:gd name="T99" fmla="*/ 2957 h 2992"/>
                <a:gd name="T100" fmla="*/ 969 w 2814"/>
                <a:gd name="T101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4" h="2992">
                  <a:moveTo>
                    <a:pt x="969" y="2992"/>
                  </a:moveTo>
                  <a:cubicBezTo>
                    <a:pt x="969" y="2894"/>
                    <a:pt x="977" y="2799"/>
                    <a:pt x="994" y="2705"/>
                  </a:cubicBezTo>
                  <a:cubicBezTo>
                    <a:pt x="1016" y="2590"/>
                    <a:pt x="1034" y="2474"/>
                    <a:pt x="1053" y="2358"/>
                  </a:cubicBezTo>
                  <a:cubicBezTo>
                    <a:pt x="1071" y="2251"/>
                    <a:pt x="1089" y="2144"/>
                    <a:pt x="1107" y="2038"/>
                  </a:cubicBezTo>
                  <a:cubicBezTo>
                    <a:pt x="1123" y="1939"/>
                    <a:pt x="1140" y="1841"/>
                    <a:pt x="1156" y="1743"/>
                  </a:cubicBezTo>
                  <a:cubicBezTo>
                    <a:pt x="1158" y="1730"/>
                    <a:pt x="1153" y="1723"/>
                    <a:pt x="1140" y="1721"/>
                  </a:cubicBezTo>
                  <a:cubicBezTo>
                    <a:pt x="1027" y="1705"/>
                    <a:pt x="915" y="1689"/>
                    <a:pt x="803" y="1673"/>
                  </a:cubicBezTo>
                  <a:cubicBezTo>
                    <a:pt x="716" y="1660"/>
                    <a:pt x="629" y="1648"/>
                    <a:pt x="543" y="1634"/>
                  </a:cubicBezTo>
                  <a:cubicBezTo>
                    <a:pt x="528" y="1632"/>
                    <a:pt x="519" y="1637"/>
                    <a:pt x="509" y="1647"/>
                  </a:cubicBezTo>
                  <a:cubicBezTo>
                    <a:pt x="416" y="1744"/>
                    <a:pt x="323" y="1841"/>
                    <a:pt x="230" y="1938"/>
                  </a:cubicBezTo>
                  <a:cubicBezTo>
                    <a:pt x="180" y="1989"/>
                    <a:pt x="131" y="2040"/>
                    <a:pt x="81" y="2091"/>
                  </a:cubicBezTo>
                  <a:cubicBezTo>
                    <a:pt x="74" y="2087"/>
                    <a:pt x="77" y="2081"/>
                    <a:pt x="77" y="2077"/>
                  </a:cubicBezTo>
                  <a:cubicBezTo>
                    <a:pt x="86" y="2007"/>
                    <a:pt x="95" y="1937"/>
                    <a:pt x="103" y="1867"/>
                  </a:cubicBezTo>
                  <a:cubicBezTo>
                    <a:pt x="112" y="1799"/>
                    <a:pt x="118" y="1730"/>
                    <a:pt x="130" y="1662"/>
                  </a:cubicBezTo>
                  <a:cubicBezTo>
                    <a:pt x="136" y="1627"/>
                    <a:pt x="128" y="1607"/>
                    <a:pt x="95" y="1595"/>
                  </a:cubicBezTo>
                  <a:cubicBezTo>
                    <a:pt x="81" y="1590"/>
                    <a:pt x="70" y="1579"/>
                    <a:pt x="59" y="1569"/>
                  </a:cubicBezTo>
                  <a:cubicBezTo>
                    <a:pt x="0" y="1515"/>
                    <a:pt x="3" y="1448"/>
                    <a:pt x="66" y="1399"/>
                  </a:cubicBezTo>
                  <a:cubicBezTo>
                    <a:pt x="83" y="1386"/>
                    <a:pt x="100" y="1375"/>
                    <a:pt x="119" y="1366"/>
                  </a:cubicBezTo>
                  <a:cubicBezTo>
                    <a:pt x="130" y="1361"/>
                    <a:pt x="134" y="1353"/>
                    <a:pt x="133" y="1341"/>
                  </a:cubicBezTo>
                  <a:cubicBezTo>
                    <a:pt x="124" y="1274"/>
                    <a:pt x="116" y="1206"/>
                    <a:pt x="108" y="1139"/>
                  </a:cubicBezTo>
                  <a:cubicBezTo>
                    <a:pt x="100" y="1078"/>
                    <a:pt x="92" y="1018"/>
                    <a:pt x="85" y="957"/>
                  </a:cubicBezTo>
                  <a:cubicBezTo>
                    <a:pt x="82" y="933"/>
                    <a:pt x="79" y="909"/>
                    <a:pt x="80" y="882"/>
                  </a:cubicBezTo>
                  <a:cubicBezTo>
                    <a:pt x="99" y="901"/>
                    <a:pt x="119" y="919"/>
                    <a:pt x="137" y="940"/>
                  </a:cubicBezTo>
                  <a:cubicBezTo>
                    <a:pt x="167" y="974"/>
                    <a:pt x="199" y="1005"/>
                    <a:pt x="231" y="1037"/>
                  </a:cubicBezTo>
                  <a:cubicBezTo>
                    <a:pt x="321" y="1130"/>
                    <a:pt x="411" y="1221"/>
                    <a:pt x="499" y="1314"/>
                  </a:cubicBezTo>
                  <a:cubicBezTo>
                    <a:pt x="520" y="1336"/>
                    <a:pt x="539" y="1342"/>
                    <a:pt x="567" y="1337"/>
                  </a:cubicBezTo>
                  <a:cubicBezTo>
                    <a:pt x="730" y="1311"/>
                    <a:pt x="894" y="1286"/>
                    <a:pt x="1057" y="1260"/>
                  </a:cubicBezTo>
                  <a:cubicBezTo>
                    <a:pt x="1086" y="1256"/>
                    <a:pt x="1114" y="1248"/>
                    <a:pt x="1143" y="1241"/>
                  </a:cubicBezTo>
                  <a:cubicBezTo>
                    <a:pt x="1155" y="1239"/>
                    <a:pt x="1157" y="1233"/>
                    <a:pt x="1155" y="1220"/>
                  </a:cubicBezTo>
                  <a:cubicBezTo>
                    <a:pt x="1131" y="1079"/>
                    <a:pt x="1108" y="938"/>
                    <a:pt x="1085" y="798"/>
                  </a:cubicBezTo>
                  <a:cubicBezTo>
                    <a:pt x="1061" y="659"/>
                    <a:pt x="1037" y="520"/>
                    <a:pt x="1014" y="381"/>
                  </a:cubicBezTo>
                  <a:cubicBezTo>
                    <a:pt x="1000" y="302"/>
                    <a:pt x="984" y="223"/>
                    <a:pt x="975" y="143"/>
                  </a:cubicBezTo>
                  <a:cubicBezTo>
                    <a:pt x="969" y="96"/>
                    <a:pt x="974" y="48"/>
                    <a:pt x="974" y="0"/>
                  </a:cubicBezTo>
                  <a:cubicBezTo>
                    <a:pt x="1019" y="37"/>
                    <a:pt x="1065" y="76"/>
                    <a:pt x="1099" y="129"/>
                  </a:cubicBezTo>
                  <a:cubicBezTo>
                    <a:pt x="1166" y="235"/>
                    <a:pt x="1236" y="339"/>
                    <a:pt x="1305" y="445"/>
                  </a:cubicBezTo>
                  <a:cubicBezTo>
                    <a:pt x="1474" y="703"/>
                    <a:pt x="1643" y="962"/>
                    <a:pt x="1812" y="1221"/>
                  </a:cubicBezTo>
                  <a:cubicBezTo>
                    <a:pt x="1824" y="1239"/>
                    <a:pt x="1837" y="1246"/>
                    <a:pt x="1858" y="1245"/>
                  </a:cubicBezTo>
                  <a:cubicBezTo>
                    <a:pt x="1921" y="1242"/>
                    <a:pt x="1984" y="1246"/>
                    <a:pt x="2047" y="1250"/>
                  </a:cubicBezTo>
                  <a:cubicBezTo>
                    <a:pt x="2143" y="1256"/>
                    <a:pt x="2239" y="1263"/>
                    <a:pt x="2335" y="1276"/>
                  </a:cubicBezTo>
                  <a:cubicBezTo>
                    <a:pt x="2437" y="1290"/>
                    <a:pt x="2538" y="1307"/>
                    <a:pt x="2636" y="1342"/>
                  </a:cubicBezTo>
                  <a:cubicBezTo>
                    <a:pt x="2680" y="1357"/>
                    <a:pt x="2722" y="1377"/>
                    <a:pt x="2759" y="1407"/>
                  </a:cubicBezTo>
                  <a:cubicBezTo>
                    <a:pt x="2812" y="1451"/>
                    <a:pt x="2814" y="1515"/>
                    <a:pt x="2763" y="1562"/>
                  </a:cubicBezTo>
                  <a:cubicBezTo>
                    <a:pt x="2720" y="1602"/>
                    <a:pt x="2667" y="1623"/>
                    <a:pt x="2614" y="1640"/>
                  </a:cubicBezTo>
                  <a:cubicBezTo>
                    <a:pt x="2500" y="1675"/>
                    <a:pt x="2382" y="1693"/>
                    <a:pt x="2264" y="1706"/>
                  </a:cubicBezTo>
                  <a:cubicBezTo>
                    <a:pt x="2171" y="1716"/>
                    <a:pt x="2078" y="1722"/>
                    <a:pt x="1985" y="1726"/>
                  </a:cubicBezTo>
                  <a:cubicBezTo>
                    <a:pt x="1943" y="1728"/>
                    <a:pt x="1900" y="1729"/>
                    <a:pt x="1858" y="1729"/>
                  </a:cubicBezTo>
                  <a:cubicBezTo>
                    <a:pt x="1837" y="1729"/>
                    <a:pt x="1824" y="1735"/>
                    <a:pt x="1812" y="1753"/>
                  </a:cubicBezTo>
                  <a:cubicBezTo>
                    <a:pt x="1638" y="2020"/>
                    <a:pt x="1464" y="2286"/>
                    <a:pt x="1289" y="2553"/>
                  </a:cubicBezTo>
                  <a:cubicBezTo>
                    <a:pt x="1223" y="2654"/>
                    <a:pt x="1156" y="2755"/>
                    <a:pt x="1091" y="2857"/>
                  </a:cubicBezTo>
                  <a:cubicBezTo>
                    <a:pt x="1066" y="2895"/>
                    <a:pt x="1030" y="2923"/>
                    <a:pt x="1002" y="2957"/>
                  </a:cubicBezTo>
                  <a:cubicBezTo>
                    <a:pt x="993" y="2969"/>
                    <a:pt x="985" y="2982"/>
                    <a:pt x="969" y="29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945" name="Group 944">
            <a:extLst>
              <a:ext uri="{FF2B5EF4-FFF2-40B4-BE49-F238E27FC236}">
                <a16:creationId xmlns:a16="http://schemas.microsoft.com/office/drawing/2014/main" id="{00BA9020-D068-4C84-9998-BD4BE524A865}"/>
              </a:ext>
            </a:extLst>
          </p:cNvPr>
          <p:cNvGrpSpPr/>
          <p:nvPr/>
        </p:nvGrpSpPr>
        <p:grpSpPr>
          <a:xfrm>
            <a:off x="8064932" y="1769184"/>
            <a:ext cx="822961" cy="1414991"/>
            <a:chOff x="10887716" y="3202401"/>
            <a:chExt cx="1097281" cy="1886657"/>
          </a:xfrm>
        </p:grpSpPr>
        <p:sp>
          <p:nvSpPr>
            <p:cNvPr id="946" name="TextBox 799">
              <a:extLst>
                <a:ext uri="{FF2B5EF4-FFF2-40B4-BE49-F238E27FC236}">
                  <a16:creationId xmlns:a16="http://schemas.microsoft.com/office/drawing/2014/main" id="{43EC4D21-CD54-4996-8A15-D876FC88CC54}"/>
                </a:ext>
              </a:extLst>
            </p:cNvPr>
            <p:cNvSpPr txBox="1"/>
            <p:nvPr/>
          </p:nvSpPr>
          <p:spPr>
            <a:xfrm>
              <a:off x="10887716" y="4788971"/>
              <a:ext cx="1097280" cy="3000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6858" rIns="0" bIns="0" rtlCol="0" anchor="ctr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lnSpc>
                  <a:spcPct val="90000"/>
                </a:lnSpc>
              </a:pPr>
              <a:r>
                <a:rPr lang="en-US" sz="1050" dirty="0" err="1">
                  <a:solidFill>
                    <a:srgbClr val="00AF66"/>
                  </a:solidFill>
                  <a:latin typeface="Source Sans Pro"/>
                </a:rPr>
                <a:t>Visualização</a:t>
              </a:r>
              <a:endParaRPr lang="en-US" sz="1050" dirty="0">
                <a:solidFill>
                  <a:srgbClr val="00AF66"/>
                </a:solidFill>
                <a:latin typeface="Source Sans Pro"/>
              </a:endParaRPr>
            </a:p>
            <a:p>
              <a:pPr defTabSz="457189">
                <a:lnSpc>
                  <a:spcPct val="90000"/>
                </a:lnSpc>
              </a:pPr>
              <a:r>
                <a:rPr lang="en-US" sz="1050" dirty="0">
                  <a:solidFill>
                    <a:srgbClr val="00AF66"/>
                  </a:solidFill>
                  <a:latin typeface="Source Sans Pro"/>
                </a:rPr>
                <a:t>Integração</a:t>
              </a:r>
            </a:p>
          </p:txBody>
        </p:sp>
        <p:sp>
          <p:nvSpPr>
            <p:cNvPr id="947" name="TextBox 800">
              <a:extLst>
                <a:ext uri="{FF2B5EF4-FFF2-40B4-BE49-F238E27FC236}">
                  <a16:creationId xmlns:a16="http://schemas.microsoft.com/office/drawing/2014/main" id="{4E6BEE17-FA84-4212-97EC-292D6A098005}"/>
                </a:ext>
              </a:extLst>
            </p:cNvPr>
            <p:cNvSpPr txBox="1"/>
            <p:nvPr/>
          </p:nvSpPr>
          <p:spPr>
            <a:xfrm>
              <a:off x="10887717" y="3995686"/>
              <a:ext cx="1097280" cy="3000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6858" rIns="0" bIns="0" rtlCol="0" anchor="ctr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lnSpc>
                  <a:spcPct val="90000"/>
                </a:lnSpc>
              </a:pPr>
              <a:r>
                <a:rPr lang="en-US" sz="1050" err="1">
                  <a:solidFill>
                    <a:srgbClr val="00AF66"/>
                  </a:solidFill>
                  <a:latin typeface="Source Sans Pro"/>
                </a:rPr>
                <a:t>Serviços</a:t>
              </a:r>
              <a:r>
                <a:rPr lang="en-US" sz="1050">
                  <a:solidFill>
                    <a:srgbClr val="00AF66"/>
                  </a:solidFill>
                  <a:latin typeface="Source Sans Pro"/>
                </a:rPr>
                <a:t> </a:t>
              </a:r>
              <a:r>
                <a:rPr lang="en-US" sz="1050" err="1">
                  <a:solidFill>
                    <a:srgbClr val="00AF66"/>
                  </a:solidFill>
                  <a:latin typeface="Source Sans Pro"/>
                </a:rPr>
                <a:t>em</a:t>
              </a:r>
              <a:r>
                <a:rPr lang="en-US" sz="1050">
                  <a:solidFill>
                    <a:srgbClr val="00AF66"/>
                  </a:solidFill>
                  <a:latin typeface="Source Sans Pro"/>
                </a:rPr>
                <a:t> tempo real</a:t>
              </a:r>
            </a:p>
          </p:txBody>
        </p:sp>
        <p:sp>
          <p:nvSpPr>
            <p:cNvPr id="948" name="TextBox 801">
              <a:extLst>
                <a:ext uri="{FF2B5EF4-FFF2-40B4-BE49-F238E27FC236}">
                  <a16:creationId xmlns:a16="http://schemas.microsoft.com/office/drawing/2014/main" id="{6E1761C6-2171-4E78-BD38-94EE4B4958BB}"/>
                </a:ext>
              </a:extLst>
            </p:cNvPr>
            <p:cNvSpPr txBox="1"/>
            <p:nvPr/>
          </p:nvSpPr>
          <p:spPr>
            <a:xfrm>
              <a:off x="10887717" y="3202401"/>
              <a:ext cx="1097280" cy="3000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6858" rIns="0" bIns="0" rtlCol="0" anchor="ctr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lnSpc>
                  <a:spcPct val="90000"/>
                </a:lnSpc>
              </a:pPr>
              <a:r>
                <a:rPr lang="en-US" sz="1050" err="1">
                  <a:solidFill>
                    <a:srgbClr val="00AF66"/>
                  </a:solidFill>
                  <a:latin typeface="Source Sans Pro"/>
                </a:rPr>
                <a:t>Serviços</a:t>
              </a:r>
              <a:r>
                <a:rPr lang="en-US" sz="1050">
                  <a:solidFill>
                    <a:srgbClr val="00AF66"/>
                  </a:solidFill>
                  <a:latin typeface="Source Sans Pro"/>
                </a:rPr>
                <a:t> Batch</a:t>
              </a:r>
            </a:p>
          </p:txBody>
        </p:sp>
      </p:grpSp>
      <p:sp>
        <p:nvSpPr>
          <p:cNvPr id="949" name="Freeform 820">
            <a:extLst>
              <a:ext uri="{FF2B5EF4-FFF2-40B4-BE49-F238E27FC236}">
                <a16:creationId xmlns:a16="http://schemas.microsoft.com/office/drawing/2014/main" id="{EC9C1934-7C25-40F1-800A-2916F695B2B1}"/>
              </a:ext>
            </a:extLst>
          </p:cNvPr>
          <p:cNvSpPr>
            <a:spLocks/>
          </p:cNvSpPr>
          <p:nvPr/>
        </p:nvSpPr>
        <p:spPr bwMode="auto">
          <a:xfrm flipH="1">
            <a:off x="7668044" y="1018035"/>
            <a:ext cx="290017" cy="2888718"/>
          </a:xfrm>
          <a:custGeom>
            <a:avLst/>
            <a:gdLst>
              <a:gd name="T0" fmla="*/ 338 w 338"/>
              <a:gd name="T1" fmla="*/ 3057 h 3057"/>
              <a:gd name="T2" fmla="*/ 108 w 338"/>
              <a:gd name="T3" fmla="*/ 2826 h 3057"/>
              <a:gd name="T4" fmla="*/ 108 w 338"/>
              <a:gd name="T5" fmla="*/ 1606 h 3057"/>
              <a:gd name="T6" fmla="*/ 0 w 338"/>
              <a:gd name="T7" fmla="*/ 1530 h 3057"/>
              <a:gd name="T8" fmla="*/ 108 w 338"/>
              <a:gd name="T9" fmla="*/ 1448 h 3057"/>
              <a:gd name="T10" fmla="*/ 108 w 338"/>
              <a:gd name="T11" fmla="*/ 230 h 3057"/>
              <a:gd name="T12" fmla="*/ 338 w 338"/>
              <a:gd name="T13" fmla="*/ 0 h 3057"/>
              <a:gd name="T14" fmla="*/ 338 w 338"/>
              <a:gd name="T15" fmla="*/ 16 h 3057"/>
              <a:gd name="T16" fmla="*/ 124 w 338"/>
              <a:gd name="T17" fmla="*/ 230 h 3057"/>
              <a:gd name="T18" fmla="*/ 124 w 338"/>
              <a:gd name="T19" fmla="*/ 1455 h 3057"/>
              <a:gd name="T20" fmla="*/ 27 w 338"/>
              <a:gd name="T21" fmla="*/ 1529 h 3057"/>
              <a:gd name="T22" fmla="*/ 124 w 338"/>
              <a:gd name="T23" fmla="*/ 1598 h 3057"/>
              <a:gd name="T24" fmla="*/ 124 w 338"/>
              <a:gd name="T25" fmla="*/ 2826 h 3057"/>
              <a:gd name="T26" fmla="*/ 338 w 338"/>
              <a:gd name="T27" fmla="*/ 3041 h 3057"/>
              <a:gd name="T28" fmla="*/ 338 w 338"/>
              <a:gd name="T29" fmla="*/ 3057 h 3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8" h="3057">
                <a:moveTo>
                  <a:pt x="338" y="3057"/>
                </a:moveTo>
                <a:cubicBezTo>
                  <a:pt x="211" y="3057"/>
                  <a:pt x="108" y="2953"/>
                  <a:pt x="108" y="2826"/>
                </a:cubicBezTo>
                <a:cubicBezTo>
                  <a:pt x="108" y="1606"/>
                  <a:pt x="108" y="1606"/>
                  <a:pt x="108" y="1606"/>
                </a:cubicBezTo>
                <a:cubicBezTo>
                  <a:pt x="0" y="1530"/>
                  <a:pt x="0" y="1530"/>
                  <a:pt x="0" y="1530"/>
                </a:cubicBezTo>
                <a:cubicBezTo>
                  <a:pt x="108" y="1448"/>
                  <a:pt x="108" y="1448"/>
                  <a:pt x="108" y="1448"/>
                </a:cubicBezTo>
                <a:cubicBezTo>
                  <a:pt x="108" y="230"/>
                  <a:pt x="108" y="230"/>
                  <a:pt x="108" y="230"/>
                </a:cubicBezTo>
                <a:cubicBezTo>
                  <a:pt x="108" y="103"/>
                  <a:pt x="211" y="0"/>
                  <a:pt x="338" y="0"/>
                </a:cubicBezTo>
                <a:cubicBezTo>
                  <a:pt x="338" y="16"/>
                  <a:pt x="338" y="16"/>
                  <a:pt x="338" y="16"/>
                </a:cubicBezTo>
                <a:cubicBezTo>
                  <a:pt x="220" y="16"/>
                  <a:pt x="124" y="112"/>
                  <a:pt x="124" y="230"/>
                </a:cubicBezTo>
                <a:cubicBezTo>
                  <a:pt x="124" y="1455"/>
                  <a:pt x="124" y="1455"/>
                  <a:pt x="124" y="1455"/>
                </a:cubicBezTo>
                <a:cubicBezTo>
                  <a:pt x="27" y="1529"/>
                  <a:pt x="27" y="1529"/>
                  <a:pt x="27" y="1529"/>
                </a:cubicBezTo>
                <a:cubicBezTo>
                  <a:pt x="124" y="1598"/>
                  <a:pt x="124" y="1598"/>
                  <a:pt x="124" y="1598"/>
                </a:cubicBezTo>
                <a:cubicBezTo>
                  <a:pt x="124" y="2826"/>
                  <a:pt x="124" y="2826"/>
                  <a:pt x="124" y="2826"/>
                </a:cubicBezTo>
                <a:cubicBezTo>
                  <a:pt x="124" y="2944"/>
                  <a:pt x="220" y="3041"/>
                  <a:pt x="338" y="3041"/>
                </a:cubicBezTo>
                <a:lnTo>
                  <a:pt x="338" y="3057"/>
                </a:lnTo>
                <a:close/>
              </a:path>
            </a:pathLst>
          </a:custGeom>
          <a:solidFill>
            <a:srgbClr val="00AF66"/>
          </a:solidFill>
          <a:ln>
            <a:solidFill>
              <a:srgbClr val="00AF66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0" name="Freeform 173">
            <a:extLst>
              <a:ext uri="{FF2B5EF4-FFF2-40B4-BE49-F238E27FC236}">
                <a16:creationId xmlns:a16="http://schemas.microsoft.com/office/drawing/2014/main" id="{91177CA6-B709-4617-8F5E-B3A0BCF60C01}"/>
              </a:ext>
            </a:extLst>
          </p:cNvPr>
          <p:cNvSpPr>
            <a:spLocks/>
          </p:cNvSpPr>
          <p:nvPr/>
        </p:nvSpPr>
        <p:spPr bwMode="auto">
          <a:xfrm rot="5400000">
            <a:off x="1915474" y="1708456"/>
            <a:ext cx="376389" cy="442913"/>
          </a:xfrm>
          <a:prstGeom prst="trapezoid">
            <a:avLst>
              <a:gd name="adj" fmla="val 37596"/>
            </a:avLst>
          </a:prstGeom>
          <a:gradFill flip="none" rotWithShape="1">
            <a:gsLst>
              <a:gs pos="0">
                <a:srgbClr val="9BCBEB"/>
              </a:gs>
              <a:gs pos="54000">
                <a:srgbClr val="9BCBEB">
                  <a:alpha val="5000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1" name="Freeform 305">
            <a:extLst>
              <a:ext uri="{FF2B5EF4-FFF2-40B4-BE49-F238E27FC236}">
                <a16:creationId xmlns:a16="http://schemas.microsoft.com/office/drawing/2014/main" id="{3B5C512F-3C45-4A97-8988-5F5143D2E382}"/>
              </a:ext>
            </a:extLst>
          </p:cNvPr>
          <p:cNvSpPr>
            <a:spLocks noEditPoints="1"/>
          </p:cNvSpPr>
          <p:nvPr/>
        </p:nvSpPr>
        <p:spPr bwMode="auto">
          <a:xfrm>
            <a:off x="1650450" y="1740723"/>
            <a:ext cx="379523" cy="378380"/>
          </a:xfrm>
          <a:prstGeom prst="ellipse">
            <a:avLst/>
          </a:prstGeom>
          <a:solidFill>
            <a:sysClr val="window" lastClr="FFFFFF"/>
          </a:solidFill>
          <a:ln w="19050">
            <a:solidFill>
              <a:srgbClr val="99C9E8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2" name="Freeform 173">
            <a:extLst>
              <a:ext uri="{FF2B5EF4-FFF2-40B4-BE49-F238E27FC236}">
                <a16:creationId xmlns:a16="http://schemas.microsoft.com/office/drawing/2014/main" id="{B4296296-F7EF-4D02-BF5D-8CEAD5876D02}"/>
              </a:ext>
            </a:extLst>
          </p:cNvPr>
          <p:cNvSpPr>
            <a:spLocks/>
          </p:cNvSpPr>
          <p:nvPr/>
        </p:nvSpPr>
        <p:spPr bwMode="auto">
          <a:xfrm rot="5400000">
            <a:off x="1797601" y="2122942"/>
            <a:ext cx="376389" cy="678656"/>
          </a:xfrm>
          <a:prstGeom prst="trapezoid">
            <a:avLst>
              <a:gd name="adj" fmla="val 37596"/>
            </a:avLst>
          </a:prstGeom>
          <a:gradFill flip="none" rotWithShape="1">
            <a:gsLst>
              <a:gs pos="0">
                <a:srgbClr val="9BCBEB"/>
              </a:gs>
              <a:gs pos="54000">
                <a:srgbClr val="9BCBEB">
                  <a:alpha val="5000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3" name="Freeform 173">
            <a:extLst>
              <a:ext uri="{FF2B5EF4-FFF2-40B4-BE49-F238E27FC236}">
                <a16:creationId xmlns:a16="http://schemas.microsoft.com/office/drawing/2014/main" id="{7490F950-A74A-4648-A0F8-4EEBE4860344}"/>
              </a:ext>
            </a:extLst>
          </p:cNvPr>
          <p:cNvSpPr>
            <a:spLocks/>
          </p:cNvSpPr>
          <p:nvPr/>
        </p:nvSpPr>
        <p:spPr bwMode="auto">
          <a:xfrm rot="5400000">
            <a:off x="1912259" y="2771742"/>
            <a:ext cx="376389" cy="445770"/>
          </a:xfrm>
          <a:prstGeom prst="trapezoid">
            <a:avLst>
              <a:gd name="adj" fmla="val 37596"/>
            </a:avLst>
          </a:prstGeom>
          <a:gradFill flip="none" rotWithShape="1">
            <a:gsLst>
              <a:gs pos="0">
                <a:srgbClr val="9BCBEB"/>
              </a:gs>
              <a:gs pos="54000">
                <a:srgbClr val="9BCBEB">
                  <a:alpha val="5000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4" name="Freeform 305">
            <a:extLst>
              <a:ext uri="{FF2B5EF4-FFF2-40B4-BE49-F238E27FC236}">
                <a16:creationId xmlns:a16="http://schemas.microsoft.com/office/drawing/2014/main" id="{85034682-33A9-4FDE-A9F8-3AF2F330C401}"/>
              </a:ext>
            </a:extLst>
          </p:cNvPr>
          <p:cNvSpPr>
            <a:spLocks noEditPoints="1"/>
          </p:cNvSpPr>
          <p:nvPr/>
        </p:nvSpPr>
        <p:spPr bwMode="auto">
          <a:xfrm>
            <a:off x="1650450" y="2805439"/>
            <a:ext cx="379523" cy="378380"/>
          </a:xfrm>
          <a:prstGeom prst="ellipse">
            <a:avLst/>
          </a:prstGeom>
          <a:solidFill>
            <a:sysClr val="window" lastClr="FFFFFF"/>
          </a:solidFill>
          <a:ln w="19050">
            <a:solidFill>
              <a:srgbClr val="99C9E8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5" name="Freeform 173">
            <a:extLst>
              <a:ext uri="{FF2B5EF4-FFF2-40B4-BE49-F238E27FC236}">
                <a16:creationId xmlns:a16="http://schemas.microsoft.com/office/drawing/2014/main" id="{1EF03A4D-6F9A-4D32-B490-1180D87D0AE4}"/>
              </a:ext>
            </a:extLst>
          </p:cNvPr>
          <p:cNvSpPr>
            <a:spLocks/>
          </p:cNvSpPr>
          <p:nvPr/>
        </p:nvSpPr>
        <p:spPr bwMode="auto">
          <a:xfrm rot="5400000">
            <a:off x="1789565" y="3184980"/>
            <a:ext cx="376389" cy="684014"/>
          </a:xfrm>
          <a:prstGeom prst="trapezoid">
            <a:avLst>
              <a:gd name="adj" fmla="val 37596"/>
            </a:avLst>
          </a:prstGeom>
          <a:gradFill flip="none" rotWithShape="1">
            <a:gsLst>
              <a:gs pos="0">
                <a:srgbClr val="9BCBEB"/>
              </a:gs>
              <a:gs pos="54000">
                <a:srgbClr val="9BCBEB">
                  <a:alpha val="5000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6" name="Freeform 305">
            <a:extLst>
              <a:ext uri="{FF2B5EF4-FFF2-40B4-BE49-F238E27FC236}">
                <a16:creationId xmlns:a16="http://schemas.microsoft.com/office/drawing/2014/main" id="{BE2571A8-110E-488B-990C-098E9FB7B35E}"/>
              </a:ext>
            </a:extLst>
          </p:cNvPr>
          <p:cNvSpPr>
            <a:spLocks noEditPoints="1"/>
          </p:cNvSpPr>
          <p:nvPr/>
        </p:nvSpPr>
        <p:spPr bwMode="auto">
          <a:xfrm>
            <a:off x="1407563" y="3337797"/>
            <a:ext cx="379523" cy="378380"/>
          </a:xfrm>
          <a:prstGeom prst="ellipse">
            <a:avLst/>
          </a:prstGeom>
          <a:solidFill>
            <a:sysClr val="window" lastClr="FFFFFF"/>
          </a:solidFill>
          <a:ln w="19050">
            <a:solidFill>
              <a:srgbClr val="99C9E8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grpSp>
        <p:nvGrpSpPr>
          <p:cNvPr id="957" name="Group 956">
            <a:extLst>
              <a:ext uri="{FF2B5EF4-FFF2-40B4-BE49-F238E27FC236}">
                <a16:creationId xmlns:a16="http://schemas.microsoft.com/office/drawing/2014/main" id="{8D363B40-1877-4AFD-8A48-41C629AB138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08119" y="1841300"/>
            <a:ext cx="241733" cy="176847"/>
            <a:chOff x="168" y="2488"/>
            <a:chExt cx="380" cy="278"/>
          </a:xfrm>
          <a:solidFill>
            <a:srgbClr val="9BCBEB"/>
          </a:solidFill>
        </p:grpSpPr>
        <p:sp>
          <p:nvSpPr>
            <p:cNvPr id="958" name="Freeform 829">
              <a:extLst>
                <a:ext uri="{FF2B5EF4-FFF2-40B4-BE49-F238E27FC236}">
                  <a16:creationId xmlns:a16="http://schemas.microsoft.com/office/drawing/2014/main" id="{BF8287B9-9B34-4A7C-AAC1-F12890E520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" y="2488"/>
              <a:ext cx="380" cy="278"/>
            </a:xfrm>
            <a:custGeom>
              <a:avLst/>
              <a:gdLst>
                <a:gd name="T0" fmla="*/ 572 w 572"/>
                <a:gd name="T1" fmla="*/ 82 h 417"/>
                <a:gd name="T2" fmla="*/ 572 w 572"/>
                <a:gd name="T3" fmla="*/ 82 h 417"/>
                <a:gd name="T4" fmla="*/ 572 w 572"/>
                <a:gd name="T5" fmla="*/ 79 h 417"/>
                <a:gd name="T6" fmla="*/ 571 w 572"/>
                <a:gd name="T7" fmla="*/ 77 h 417"/>
                <a:gd name="T8" fmla="*/ 571 w 572"/>
                <a:gd name="T9" fmla="*/ 77 h 417"/>
                <a:gd name="T10" fmla="*/ 551 w 572"/>
                <a:gd name="T11" fmla="*/ 31 h 417"/>
                <a:gd name="T12" fmla="*/ 513 w 572"/>
                <a:gd name="T13" fmla="*/ 0 h 417"/>
                <a:gd name="T14" fmla="*/ 422 w 572"/>
                <a:gd name="T15" fmla="*/ 0 h 417"/>
                <a:gd name="T16" fmla="*/ 377 w 572"/>
                <a:gd name="T17" fmla="*/ 26 h 417"/>
                <a:gd name="T18" fmla="*/ 350 w 572"/>
                <a:gd name="T19" fmla="*/ 71 h 417"/>
                <a:gd name="T20" fmla="*/ 177 w 572"/>
                <a:gd name="T21" fmla="*/ 71 h 417"/>
                <a:gd name="T22" fmla="*/ 119 w 572"/>
                <a:gd name="T23" fmla="*/ 128 h 417"/>
                <a:gd name="T24" fmla="*/ 119 w 572"/>
                <a:gd name="T25" fmla="*/ 151 h 417"/>
                <a:gd name="T26" fmla="*/ 45 w 572"/>
                <a:gd name="T27" fmla="*/ 151 h 417"/>
                <a:gd name="T28" fmla="*/ 6 w 572"/>
                <a:gd name="T29" fmla="*/ 169 h 417"/>
                <a:gd name="T30" fmla="*/ 6 w 572"/>
                <a:gd name="T31" fmla="*/ 202 h 417"/>
                <a:gd name="T32" fmla="*/ 93 w 572"/>
                <a:gd name="T33" fmla="*/ 376 h 417"/>
                <a:gd name="T34" fmla="*/ 167 w 572"/>
                <a:gd name="T35" fmla="*/ 417 h 417"/>
                <a:gd name="T36" fmla="*/ 170 w 572"/>
                <a:gd name="T37" fmla="*/ 417 h 417"/>
                <a:gd name="T38" fmla="*/ 177 w 572"/>
                <a:gd name="T39" fmla="*/ 417 h 417"/>
                <a:gd name="T40" fmla="*/ 515 w 572"/>
                <a:gd name="T41" fmla="*/ 417 h 417"/>
                <a:gd name="T42" fmla="*/ 572 w 572"/>
                <a:gd name="T43" fmla="*/ 359 h 417"/>
                <a:gd name="T44" fmla="*/ 572 w 572"/>
                <a:gd name="T45" fmla="*/ 82 h 417"/>
                <a:gd name="T46" fmla="*/ 114 w 572"/>
                <a:gd name="T47" fmla="*/ 365 h 417"/>
                <a:gd name="T48" fmla="*/ 26 w 572"/>
                <a:gd name="T49" fmla="*/ 192 h 417"/>
                <a:gd name="T50" fmla="*/ 26 w 572"/>
                <a:gd name="T51" fmla="*/ 181 h 417"/>
                <a:gd name="T52" fmla="*/ 45 w 572"/>
                <a:gd name="T53" fmla="*/ 174 h 417"/>
                <a:gd name="T54" fmla="*/ 383 w 572"/>
                <a:gd name="T55" fmla="*/ 174 h 417"/>
                <a:gd name="T56" fmla="*/ 436 w 572"/>
                <a:gd name="T57" fmla="*/ 202 h 417"/>
                <a:gd name="T58" fmla="*/ 523 w 572"/>
                <a:gd name="T59" fmla="*/ 376 h 417"/>
                <a:gd name="T60" fmla="*/ 525 w 572"/>
                <a:gd name="T61" fmla="*/ 383 h 417"/>
                <a:gd name="T62" fmla="*/ 524 w 572"/>
                <a:gd name="T63" fmla="*/ 387 h 417"/>
                <a:gd name="T64" fmla="*/ 505 w 572"/>
                <a:gd name="T65" fmla="*/ 394 h 417"/>
                <a:gd name="T66" fmla="*/ 167 w 572"/>
                <a:gd name="T67" fmla="*/ 394 h 417"/>
                <a:gd name="T68" fmla="*/ 114 w 572"/>
                <a:gd name="T69" fmla="*/ 365 h 417"/>
                <a:gd name="T70" fmla="*/ 547 w 572"/>
                <a:gd name="T71" fmla="*/ 372 h 417"/>
                <a:gd name="T72" fmla="*/ 544 w 572"/>
                <a:gd name="T73" fmla="*/ 365 h 417"/>
                <a:gd name="T74" fmla="*/ 457 w 572"/>
                <a:gd name="T75" fmla="*/ 192 h 417"/>
                <a:gd name="T76" fmla="*/ 383 w 572"/>
                <a:gd name="T77" fmla="*/ 151 h 417"/>
                <a:gd name="T78" fmla="*/ 142 w 572"/>
                <a:gd name="T79" fmla="*/ 151 h 417"/>
                <a:gd name="T80" fmla="*/ 142 w 572"/>
                <a:gd name="T81" fmla="*/ 128 h 417"/>
                <a:gd name="T82" fmla="*/ 177 w 572"/>
                <a:gd name="T83" fmla="*/ 94 h 417"/>
                <a:gd name="T84" fmla="*/ 354 w 572"/>
                <a:gd name="T85" fmla="*/ 94 h 417"/>
                <a:gd name="T86" fmla="*/ 359 w 572"/>
                <a:gd name="T87" fmla="*/ 93 h 417"/>
                <a:gd name="T88" fmla="*/ 367 w 572"/>
                <a:gd name="T89" fmla="*/ 87 h 417"/>
                <a:gd name="T90" fmla="*/ 397 w 572"/>
                <a:gd name="T91" fmla="*/ 38 h 417"/>
                <a:gd name="T92" fmla="*/ 422 w 572"/>
                <a:gd name="T93" fmla="*/ 23 h 417"/>
                <a:gd name="T94" fmla="*/ 513 w 572"/>
                <a:gd name="T95" fmla="*/ 23 h 417"/>
                <a:gd name="T96" fmla="*/ 529 w 572"/>
                <a:gd name="T97" fmla="*/ 37 h 417"/>
                <a:gd name="T98" fmla="*/ 530 w 572"/>
                <a:gd name="T99" fmla="*/ 39 h 417"/>
                <a:gd name="T100" fmla="*/ 549 w 572"/>
                <a:gd name="T101" fmla="*/ 84 h 417"/>
                <a:gd name="T102" fmla="*/ 549 w 572"/>
                <a:gd name="T103" fmla="*/ 359 h 417"/>
                <a:gd name="T104" fmla="*/ 547 w 572"/>
                <a:gd name="T105" fmla="*/ 37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2" h="417">
                  <a:moveTo>
                    <a:pt x="572" y="82"/>
                  </a:moveTo>
                  <a:cubicBezTo>
                    <a:pt x="572" y="82"/>
                    <a:pt x="572" y="82"/>
                    <a:pt x="572" y="82"/>
                  </a:cubicBezTo>
                  <a:cubicBezTo>
                    <a:pt x="572" y="81"/>
                    <a:pt x="572" y="80"/>
                    <a:pt x="572" y="79"/>
                  </a:cubicBezTo>
                  <a:cubicBezTo>
                    <a:pt x="572" y="79"/>
                    <a:pt x="572" y="78"/>
                    <a:pt x="571" y="77"/>
                  </a:cubicBezTo>
                  <a:cubicBezTo>
                    <a:pt x="571" y="77"/>
                    <a:pt x="571" y="77"/>
                    <a:pt x="571" y="77"/>
                  </a:cubicBezTo>
                  <a:cubicBezTo>
                    <a:pt x="551" y="31"/>
                    <a:pt x="551" y="31"/>
                    <a:pt x="551" y="31"/>
                  </a:cubicBezTo>
                  <a:cubicBezTo>
                    <a:pt x="547" y="14"/>
                    <a:pt x="531" y="0"/>
                    <a:pt x="513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05" y="0"/>
                    <a:pt x="386" y="11"/>
                    <a:pt x="377" y="26"/>
                  </a:cubicBezTo>
                  <a:cubicBezTo>
                    <a:pt x="350" y="71"/>
                    <a:pt x="350" y="71"/>
                    <a:pt x="350" y="71"/>
                  </a:cubicBezTo>
                  <a:cubicBezTo>
                    <a:pt x="177" y="71"/>
                    <a:pt x="177" y="71"/>
                    <a:pt x="177" y="71"/>
                  </a:cubicBezTo>
                  <a:cubicBezTo>
                    <a:pt x="145" y="71"/>
                    <a:pt x="119" y="96"/>
                    <a:pt x="119" y="128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27" y="151"/>
                    <a:pt x="13" y="157"/>
                    <a:pt x="6" y="169"/>
                  </a:cubicBezTo>
                  <a:cubicBezTo>
                    <a:pt x="0" y="179"/>
                    <a:pt x="0" y="190"/>
                    <a:pt x="6" y="202"/>
                  </a:cubicBezTo>
                  <a:cubicBezTo>
                    <a:pt x="93" y="376"/>
                    <a:pt x="93" y="376"/>
                    <a:pt x="93" y="376"/>
                  </a:cubicBezTo>
                  <a:cubicBezTo>
                    <a:pt x="105" y="399"/>
                    <a:pt x="137" y="417"/>
                    <a:pt x="167" y="417"/>
                  </a:cubicBezTo>
                  <a:cubicBezTo>
                    <a:pt x="170" y="417"/>
                    <a:pt x="170" y="417"/>
                    <a:pt x="170" y="417"/>
                  </a:cubicBezTo>
                  <a:cubicBezTo>
                    <a:pt x="172" y="417"/>
                    <a:pt x="174" y="417"/>
                    <a:pt x="177" y="417"/>
                  </a:cubicBezTo>
                  <a:cubicBezTo>
                    <a:pt x="515" y="417"/>
                    <a:pt x="515" y="417"/>
                    <a:pt x="515" y="417"/>
                  </a:cubicBezTo>
                  <a:cubicBezTo>
                    <a:pt x="547" y="417"/>
                    <a:pt x="572" y="391"/>
                    <a:pt x="572" y="359"/>
                  </a:cubicBezTo>
                  <a:lnTo>
                    <a:pt x="572" y="82"/>
                  </a:lnTo>
                  <a:close/>
                  <a:moveTo>
                    <a:pt x="114" y="365"/>
                  </a:moveTo>
                  <a:cubicBezTo>
                    <a:pt x="26" y="192"/>
                    <a:pt x="26" y="192"/>
                    <a:pt x="26" y="192"/>
                  </a:cubicBezTo>
                  <a:cubicBezTo>
                    <a:pt x="25" y="189"/>
                    <a:pt x="23" y="184"/>
                    <a:pt x="26" y="181"/>
                  </a:cubicBezTo>
                  <a:cubicBezTo>
                    <a:pt x="28" y="178"/>
                    <a:pt x="34" y="174"/>
                    <a:pt x="45" y="174"/>
                  </a:cubicBezTo>
                  <a:cubicBezTo>
                    <a:pt x="383" y="174"/>
                    <a:pt x="383" y="174"/>
                    <a:pt x="383" y="174"/>
                  </a:cubicBezTo>
                  <a:cubicBezTo>
                    <a:pt x="404" y="174"/>
                    <a:pt x="429" y="187"/>
                    <a:pt x="436" y="202"/>
                  </a:cubicBezTo>
                  <a:cubicBezTo>
                    <a:pt x="523" y="376"/>
                    <a:pt x="523" y="376"/>
                    <a:pt x="523" y="376"/>
                  </a:cubicBezTo>
                  <a:cubicBezTo>
                    <a:pt x="524" y="378"/>
                    <a:pt x="525" y="380"/>
                    <a:pt x="525" y="383"/>
                  </a:cubicBezTo>
                  <a:cubicBezTo>
                    <a:pt x="525" y="384"/>
                    <a:pt x="525" y="385"/>
                    <a:pt x="524" y="387"/>
                  </a:cubicBezTo>
                  <a:cubicBezTo>
                    <a:pt x="522" y="390"/>
                    <a:pt x="516" y="394"/>
                    <a:pt x="505" y="394"/>
                  </a:cubicBezTo>
                  <a:cubicBezTo>
                    <a:pt x="167" y="394"/>
                    <a:pt x="167" y="394"/>
                    <a:pt x="167" y="394"/>
                  </a:cubicBezTo>
                  <a:cubicBezTo>
                    <a:pt x="146" y="394"/>
                    <a:pt x="121" y="381"/>
                    <a:pt x="114" y="365"/>
                  </a:cubicBezTo>
                  <a:close/>
                  <a:moveTo>
                    <a:pt x="547" y="372"/>
                  </a:moveTo>
                  <a:cubicBezTo>
                    <a:pt x="546" y="370"/>
                    <a:pt x="545" y="368"/>
                    <a:pt x="544" y="365"/>
                  </a:cubicBezTo>
                  <a:cubicBezTo>
                    <a:pt x="457" y="192"/>
                    <a:pt x="457" y="192"/>
                    <a:pt x="457" y="192"/>
                  </a:cubicBezTo>
                  <a:cubicBezTo>
                    <a:pt x="445" y="169"/>
                    <a:pt x="413" y="151"/>
                    <a:pt x="383" y="151"/>
                  </a:cubicBezTo>
                  <a:cubicBezTo>
                    <a:pt x="142" y="151"/>
                    <a:pt x="142" y="151"/>
                    <a:pt x="142" y="151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09"/>
                    <a:pt x="158" y="94"/>
                    <a:pt x="177" y="94"/>
                  </a:cubicBezTo>
                  <a:cubicBezTo>
                    <a:pt x="354" y="94"/>
                    <a:pt x="354" y="94"/>
                    <a:pt x="354" y="94"/>
                  </a:cubicBezTo>
                  <a:cubicBezTo>
                    <a:pt x="356" y="94"/>
                    <a:pt x="357" y="93"/>
                    <a:pt x="359" y="93"/>
                  </a:cubicBezTo>
                  <a:cubicBezTo>
                    <a:pt x="362" y="92"/>
                    <a:pt x="365" y="90"/>
                    <a:pt x="367" y="87"/>
                  </a:cubicBezTo>
                  <a:cubicBezTo>
                    <a:pt x="397" y="38"/>
                    <a:pt x="397" y="38"/>
                    <a:pt x="397" y="38"/>
                  </a:cubicBezTo>
                  <a:cubicBezTo>
                    <a:pt x="402" y="30"/>
                    <a:pt x="414" y="23"/>
                    <a:pt x="422" y="23"/>
                  </a:cubicBezTo>
                  <a:cubicBezTo>
                    <a:pt x="513" y="23"/>
                    <a:pt x="513" y="23"/>
                    <a:pt x="513" y="23"/>
                  </a:cubicBezTo>
                  <a:cubicBezTo>
                    <a:pt x="520" y="23"/>
                    <a:pt x="528" y="30"/>
                    <a:pt x="529" y="37"/>
                  </a:cubicBezTo>
                  <a:cubicBezTo>
                    <a:pt x="529" y="37"/>
                    <a:pt x="529" y="38"/>
                    <a:pt x="530" y="39"/>
                  </a:cubicBezTo>
                  <a:cubicBezTo>
                    <a:pt x="549" y="84"/>
                    <a:pt x="549" y="84"/>
                    <a:pt x="549" y="84"/>
                  </a:cubicBezTo>
                  <a:cubicBezTo>
                    <a:pt x="549" y="359"/>
                    <a:pt x="549" y="359"/>
                    <a:pt x="549" y="359"/>
                  </a:cubicBezTo>
                  <a:cubicBezTo>
                    <a:pt x="549" y="364"/>
                    <a:pt x="548" y="368"/>
                    <a:pt x="547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959" name="Freeform 830">
              <a:extLst>
                <a:ext uri="{FF2B5EF4-FFF2-40B4-BE49-F238E27FC236}">
                  <a16:creationId xmlns:a16="http://schemas.microsoft.com/office/drawing/2014/main" id="{7FC74891-8324-4B30-9297-FBB31ED76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" y="2686"/>
              <a:ext cx="28" cy="40"/>
            </a:xfrm>
            <a:custGeom>
              <a:avLst/>
              <a:gdLst>
                <a:gd name="T0" fmla="*/ 28 w 28"/>
                <a:gd name="T1" fmla="*/ 40 h 40"/>
                <a:gd name="T2" fmla="*/ 20 w 28"/>
                <a:gd name="T3" fmla="*/ 40 h 40"/>
                <a:gd name="T4" fmla="*/ 0 w 28"/>
                <a:gd name="T5" fmla="*/ 0 h 40"/>
                <a:gd name="T6" fmla="*/ 9 w 28"/>
                <a:gd name="T7" fmla="*/ 0 h 40"/>
                <a:gd name="T8" fmla="*/ 28 w 28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0">
                  <a:moveTo>
                    <a:pt x="28" y="40"/>
                  </a:moveTo>
                  <a:lnTo>
                    <a:pt x="20" y="4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960" name="Freeform 831">
              <a:extLst>
                <a:ext uri="{FF2B5EF4-FFF2-40B4-BE49-F238E27FC236}">
                  <a16:creationId xmlns:a16="http://schemas.microsoft.com/office/drawing/2014/main" id="{A10FE923-8FEC-436C-8C34-D8A33B924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" y="2686"/>
              <a:ext cx="58" cy="40"/>
            </a:xfrm>
            <a:custGeom>
              <a:avLst/>
              <a:gdLst>
                <a:gd name="T0" fmla="*/ 58 w 58"/>
                <a:gd name="T1" fmla="*/ 40 h 40"/>
                <a:gd name="T2" fmla="*/ 49 w 58"/>
                <a:gd name="T3" fmla="*/ 40 h 40"/>
                <a:gd name="T4" fmla="*/ 15 w 58"/>
                <a:gd name="T5" fmla="*/ 13 h 40"/>
                <a:gd name="T6" fmla="*/ 27 w 58"/>
                <a:gd name="T7" fmla="*/ 40 h 40"/>
                <a:gd name="T8" fmla="*/ 19 w 58"/>
                <a:gd name="T9" fmla="*/ 40 h 40"/>
                <a:gd name="T10" fmla="*/ 0 w 58"/>
                <a:gd name="T11" fmla="*/ 0 h 40"/>
                <a:gd name="T12" fmla="*/ 8 w 58"/>
                <a:gd name="T13" fmla="*/ 0 h 40"/>
                <a:gd name="T14" fmla="*/ 43 w 58"/>
                <a:gd name="T15" fmla="*/ 26 h 40"/>
                <a:gd name="T16" fmla="*/ 30 w 58"/>
                <a:gd name="T17" fmla="*/ 0 h 40"/>
                <a:gd name="T18" fmla="*/ 39 w 58"/>
                <a:gd name="T19" fmla="*/ 0 h 40"/>
                <a:gd name="T20" fmla="*/ 58 w 58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40">
                  <a:moveTo>
                    <a:pt x="58" y="40"/>
                  </a:moveTo>
                  <a:lnTo>
                    <a:pt x="49" y="40"/>
                  </a:lnTo>
                  <a:lnTo>
                    <a:pt x="15" y="13"/>
                  </a:lnTo>
                  <a:lnTo>
                    <a:pt x="27" y="40"/>
                  </a:lnTo>
                  <a:lnTo>
                    <a:pt x="19" y="40"/>
                  </a:lnTo>
                  <a:lnTo>
                    <a:pt x="0" y="0"/>
                  </a:lnTo>
                  <a:lnTo>
                    <a:pt x="8" y="0"/>
                  </a:lnTo>
                  <a:lnTo>
                    <a:pt x="43" y="26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5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961" name="Freeform 832">
              <a:extLst>
                <a:ext uri="{FF2B5EF4-FFF2-40B4-BE49-F238E27FC236}">
                  <a16:creationId xmlns:a16="http://schemas.microsoft.com/office/drawing/2014/main" id="{01BC0907-126E-4A2A-B835-6CB44AE8D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" y="2686"/>
              <a:ext cx="55" cy="40"/>
            </a:xfrm>
            <a:custGeom>
              <a:avLst/>
              <a:gdLst>
                <a:gd name="T0" fmla="*/ 83 w 83"/>
                <a:gd name="T1" fmla="*/ 59 h 59"/>
                <a:gd name="T2" fmla="*/ 40 w 83"/>
                <a:gd name="T3" fmla="*/ 59 h 59"/>
                <a:gd name="T4" fmla="*/ 25 w 83"/>
                <a:gd name="T5" fmla="*/ 53 h 59"/>
                <a:gd name="T6" fmla="*/ 13 w 83"/>
                <a:gd name="T7" fmla="*/ 40 h 59"/>
                <a:gd name="T8" fmla="*/ 3 w 83"/>
                <a:gd name="T9" fmla="*/ 18 h 59"/>
                <a:gd name="T10" fmla="*/ 1 w 83"/>
                <a:gd name="T11" fmla="*/ 5 h 59"/>
                <a:gd name="T12" fmla="*/ 12 w 83"/>
                <a:gd name="T13" fmla="*/ 0 h 59"/>
                <a:gd name="T14" fmla="*/ 54 w 83"/>
                <a:gd name="T15" fmla="*/ 0 h 59"/>
                <a:gd name="T16" fmla="*/ 61 w 83"/>
                <a:gd name="T17" fmla="*/ 13 h 59"/>
                <a:gd name="T18" fmla="*/ 18 w 83"/>
                <a:gd name="T19" fmla="*/ 13 h 59"/>
                <a:gd name="T20" fmla="*/ 16 w 83"/>
                <a:gd name="T21" fmla="*/ 18 h 59"/>
                <a:gd name="T22" fmla="*/ 26 w 83"/>
                <a:gd name="T23" fmla="*/ 40 h 59"/>
                <a:gd name="T24" fmla="*/ 34 w 83"/>
                <a:gd name="T25" fmla="*/ 45 h 59"/>
                <a:gd name="T26" fmla="*/ 76 w 83"/>
                <a:gd name="T27" fmla="*/ 45 h 59"/>
                <a:gd name="T28" fmla="*/ 83 w 83"/>
                <a:gd name="T2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59">
                  <a:moveTo>
                    <a:pt x="83" y="59"/>
                  </a:moveTo>
                  <a:cubicBezTo>
                    <a:pt x="40" y="59"/>
                    <a:pt x="40" y="59"/>
                    <a:pt x="40" y="59"/>
                  </a:cubicBezTo>
                  <a:cubicBezTo>
                    <a:pt x="35" y="59"/>
                    <a:pt x="30" y="57"/>
                    <a:pt x="25" y="53"/>
                  </a:cubicBezTo>
                  <a:cubicBezTo>
                    <a:pt x="20" y="50"/>
                    <a:pt x="16" y="45"/>
                    <a:pt x="13" y="40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13"/>
                    <a:pt x="0" y="9"/>
                    <a:pt x="1" y="5"/>
                  </a:cubicBezTo>
                  <a:cubicBezTo>
                    <a:pt x="3" y="2"/>
                    <a:pt x="7" y="0"/>
                    <a:pt x="12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3"/>
                    <a:pt x="14" y="15"/>
                    <a:pt x="16" y="18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8" y="43"/>
                    <a:pt x="30" y="45"/>
                    <a:pt x="34" y="45"/>
                  </a:cubicBezTo>
                  <a:cubicBezTo>
                    <a:pt x="76" y="45"/>
                    <a:pt x="76" y="45"/>
                    <a:pt x="76" y="45"/>
                  </a:cubicBezTo>
                  <a:lnTo>
                    <a:pt x="83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962" name="Freeform 833">
              <a:extLst>
                <a:ext uri="{FF2B5EF4-FFF2-40B4-BE49-F238E27FC236}">
                  <a16:creationId xmlns:a16="http://schemas.microsoft.com/office/drawing/2014/main" id="{4BBB79FD-BF03-48F3-80D7-E5C82A42A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" y="2652"/>
              <a:ext cx="37" cy="23"/>
            </a:xfrm>
            <a:custGeom>
              <a:avLst/>
              <a:gdLst>
                <a:gd name="T0" fmla="*/ 0 w 27"/>
                <a:gd name="T1" fmla="*/ 17 h 17"/>
                <a:gd name="T2" fmla="*/ 5 w 27"/>
                <a:gd name="T3" fmla="*/ 0 h 17"/>
                <a:gd name="T4" fmla="*/ 27 w 27"/>
                <a:gd name="T5" fmla="*/ 17 h 17"/>
                <a:gd name="T6" fmla="*/ 0 w 27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7">
                  <a:moveTo>
                    <a:pt x="0" y="17"/>
                  </a:moveTo>
                  <a:lnTo>
                    <a:pt x="5" y="0"/>
                  </a:lnTo>
                  <a:lnTo>
                    <a:pt x="27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963" name="Freeform 834">
              <a:extLst>
                <a:ext uri="{FF2B5EF4-FFF2-40B4-BE49-F238E27FC236}">
                  <a16:creationId xmlns:a16="http://schemas.microsoft.com/office/drawing/2014/main" id="{A205B087-FF5E-4A51-B7EC-D640304AD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" y="2648"/>
              <a:ext cx="42" cy="27"/>
            </a:xfrm>
            <a:custGeom>
              <a:avLst/>
              <a:gdLst>
                <a:gd name="T0" fmla="*/ 0 w 27"/>
                <a:gd name="T1" fmla="*/ 17 h 17"/>
                <a:gd name="T2" fmla="*/ 5 w 27"/>
                <a:gd name="T3" fmla="*/ 0 h 17"/>
                <a:gd name="T4" fmla="*/ 27 w 27"/>
                <a:gd name="T5" fmla="*/ 17 h 17"/>
                <a:gd name="T6" fmla="*/ 0 w 27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7">
                  <a:moveTo>
                    <a:pt x="0" y="17"/>
                  </a:moveTo>
                  <a:lnTo>
                    <a:pt x="5" y="0"/>
                  </a:lnTo>
                  <a:lnTo>
                    <a:pt x="27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964" name="Group 963">
            <a:extLst>
              <a:ext uri="{FF2B5EF4-FFF2-40B4-BE49-F238E27FC236}">
                <a16:creationId xmlns:a16="http://schemas.microsoft.com/office/drawing/2014/main" id="{72872B16-8A23-4214-91DB-888F07EC7730}"/>
              </a:ext>
            </a:extLst>
          </p:cNvPr>
          <p:cNvGrpSpPr/>
          <p:nvPr/>
        </p:nvGrpSpPr>
        <p:grpSpPr>
          <a:xfrm>
            <a:off x="1407563" y="2273080"/>
            <a:ext cx="379523" cy="378380"/>
            <a:chOff x="1924597" y="3754303"/>
            <a:chExt cx="506030" cy="504507"/>
          </a:xfrm>
        </p:grpSpPr>
        <p:sp>
          <p:nvSpPr>
            <p:cNvPr id="965" name="Freeform 305">
              <a:extLst>
                <a:ext uri="{FF2B5EF4-FFF2-40B4-BE49-F238E27FC236}">
                  <a16:creationId xmlns:a16="http://schemas.microsoft.com/office/drawing/2014/main" id="{D6813B1F-0A06-489E-9BAA-0041B77276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4597" y="3754303"/>
              <a:ext cx="506030" cy="504507"/>
            </a:xfrm>
            <a:prstGeom prst="ellipse">
              <a:avLst/>
            </a:prstGeom>
            <a:solidFill>
              <a:sysClr val="window" lastClr="FFFFFF"/>
            </a:solidFill>
            <a:ln w="19050">
              <a:solidFill>
                <a:srgbClr val="99C9E8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966" name="Group 965">
              <a:extLst>
                <a:ext uri="{FF2B5EF4-FFF2-40B4-BE49-F238E27FC236}">
                  <a16:creationId xmlns:a16="http://schemas.microsoft.com/office/drawing/2014/main" id="{58CF81E5-2678-46D1-841E-4E630590B51F}"/>
                </a:ext>
              </a:extLst>
            </p:cNvPr>
            <p:cNvGrpSpPr/>
            <p:nvPr/>
          </p:nvGrpSpPr>
          <p:grpSpPr>
            <a:xfrm>
              <a:off x="2020163" y="3897894"/>
              <a:ext cx="314899" cy="217324"/>
              <a:chOff x="2018725" y="3895095"/>
              <a:chExt cx="314899" cy="217324"/>
            </a:xfrm>
          </p:grpSpPr>
          <p:sp>
            <p:nvSpPr>
              <p:cNvPr id="967" name="Freeform 838">
                <a:extLst>
                  <a:ext uri="{FF2B5EF4-FFF2-40B4-BE49-F238E27FC236}">
                    <a16:creationId xmlns:a16="http://schemas.microsoft.com/office/drawing/2014/main" id="{6D462B27-5FA3-4CF6-A418-F8763FEA0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0711" y="4013089"/>
                <a:ext cx="81000" cy="6968"/>
              </a:xfrm>
              <a:custGeom>
                <a:avLst/>
                <a:gdLst>
                  <a:gd name="T0" fmla="*/ 516 w 540"/>
                  <a:gd name="T1" fmla="*/ 0 h 48"/>
                  <a:gd name="T2" fmla="*/ 24 w 540"/>
                  <a:gd name="T3" fmla="*/ 0 h 48"/>
                  <a:gd name="T4" fmla="*/ 0 w 540"/>
                  <a:gd name="T5" fmla="*/ 24 h 48"/>
                  <a:gd name="T6" fmla="*/ 24 w 540"/>
                  <a:gd name="T7" fmla="*/ 48 h 48"/>
                  <a:gd name="T8" fmla="*/ 516 w 540"/>
                  <a:gd name="T9" fmla="*/ 48 h 48"/>
                  <a:gd name="T10" fmla="*/ 540 w 540"/>
                  <a:gd name="T11" fmla="*/ 24 h 48"/>
                  <a:gd name="T12" fmla="*/ 516 w 540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0" h="48">
                    <a:moveTo>
                      <a:pt x="51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516" y="48"/>
                      <a:pt x="516" y="48"/>
                      <a:pt x="516" y="48"/>
                    </a:cubicBezTo>
                    <a:cubicBezTo>
                      <a:pt x="529" y="48"/>
                      <a:pt x="540" y="37"/>
                      <a:pt x="540" y="24"/>
                    </a:cubicBezTo>
                    <a:cubicBezTo>
                      <a:pt x="540" y="11"/>
                      <a:pt x="529" y="0"/>
                      <a:pt x="516" y="0"/>
                    </a:cubicBezTo>
                    <a:close/>
                  </a:path>
                </a:pathLst>
              </a:cu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68" name="Freeform 839">
                <a:extLst>
                  <a:ext uri="{FF2B5EF4-FFF2-40B4-BE49-F238E27FC236}">
                    <a16:creationId xmlns:a16="http://schemas.microsoft.com/office/drawing/2014/main" id="{3546A26A-E225-4416-A17B-7A0086BFA6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0711" y="4033121"/>
                <a:ext cx="81000" cy="6968"/>
              </a:xfrm>
              <a:custGeom>
                <a:avLst/>
                <a:gdLst>
                  <a:gd name="T0" fmla="*/ 516 w 540"/>
                  <a:gd name="T1" fmla="*/ 0 h 48"/>
                  <a:gd name="T2" fmla="*/ 24 w 540"/>
                  <a:gd name="T3" fmla="*/ 0 h 48"/>
                  <a:gd name="T4" fmla="*/ 0 w 540"/>
                  <a:gd name="T5" fmla="*/ 24 h 48"/>
                  <a:gd name="T6" fmla="*/ 24 w 540"/>
                  <a:gd name="T7" fmla="*/ 48 h 48"/>
                  <a:gd name="T8" fmla="*/ 516 w 540"/>
                  <a:gd name="T9" fmla="*/ 48 h 48"/>
                  <a:gd name="T10" fmla="*/ 540 w 540"/>
                  <a:gd name="T11" fmla="*/ 24 h 48"/>
                  <a:gd name="T12" fmla="*/ 516 w 540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0" h="48">
                    <a:moveTo>
                      <a:pt x="51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516" y="48"/>
                      <a:pt x="516" y="48"/>
                      <a:pt x="516" y="48"/>
                    </a:cubicBezTo>
                    <a:cubicBezTo>
                      <a:pt x="529" y="48"/>
                      <a:pt x="540" y="37"/>
                      <a:pt x="540" y="24"/>
                    </a:cubicBezTo>
                    <a:cubicBezTo>
                      <a:pt x="540" y="11"/>
                      <a:pt x="529" y="0"/>
                      <a:pt x="516" y="0"/>
                    </a:cubicBezTo>
                    <a:close/>
                  </a:path>
                </a:pathLst>
              </a:cu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69" name="Freeform 840">
                <a:extLst>
                  <a:ext uri="{FF2B5EF4-FFF2-40B4-BE49-F238E27FC236}">
                    <a16:creationId xmlns:a16="http://schemas.microsoft.com/office/drawing/2014/main" id="{52C7A627-AA95-44D6-B5E0-595BE5DB74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0711" y="4053153"/>
                <a:ext cx="81000" cy="6968"/>
              </a:xfrm>
              <a:custGeom>
                <a:avLst/>
                <a:gdLst>
                  <a:gd name="T0" fmla="*/ 516 w 540"/>
                  <a:gd name="T1" fmla="*/ 0 h 48"/>
                  <a:gd name="T2" fmla="*/ 24 w 540"/>
                  <a:gd name="T3" fmla="*/ 0 h 48"/>
                  <a:gd name="T4" fmla="*/ 0 w 540"/>
                  <a:gd name="T5" fmla="*/ 24 h 48"/>
                  <a:gd name="T6" fmla="*/ 24 w 540"/>
                  <a:gd name="T7" fmla="*/ 48 h 48"/>
                  <a:gd name="T8" fmla="*/ 516 w 540"/>
                  <a:gd name="T9" fmla="*/ 48 h 48"/>
                  <a:gd name="T10" fmla="*/ 540 w 540"/>
                  <a:gd name="T11" fmla="*/ 24 h 48"/>
                  <a:gd name="T12" fmla="*/ 516 w 540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0" h="48">
                    <a:moveTo>
                      <a:pt x="51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516" y="48"/>
                      <a:pt x="516" y="48"/>
                      <a:pt x="516" y="48"/>
                    </a:cubicBezTo>
                    <a:cubicBezTo>
                      <a:pt x="529" y="48"/>
                      <a:pt x="540" y="37"/>
                      <a:pt x="540" y="24"/>
                    </a:cubicBezTo>
                    <a:cubicBezTo>
                      <a:pt x="540" y="11"/>
                      <a:pt x="529" y="0"/>
                      <a:pt x="516" y="0"/>
                    </a:cubicBezTo>
                    <a:close/>
                  </a:path>
                </a:pathLst>
              </a:cu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70" name="Freeform 841">
                <a:extLst>
                  <a:ext uri="{FF2B5EF4-FFF2-40B4-BE49-F238E27FC236}">
                    <a16:creationId xmlns:a16="http://schemas.microsoft.com/office/drawing/2014/main" id="{36C464CC-E76C-4948-BC4C-78738EA59C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0711" y="4073185"/>
                <a:ext cx="81000" cy="6968"/>
              </a:xfrm>
              <a:custGeom>
                <a:avLst/>
                <a:gdLst>
                  <a:gd name="T0" fmla="*/ 516 w 540"/>
                  <a:gd name="T1" fmla="*/ 0 h 47"/>
                  <a:gd name="T2" fmla="*/ 24 w 540"/>
                  <a:gd name="T3" fmla="*/ 0 h 47"/>
                  <a:gd name="T4" fmla="*/ 0 w 540"/>
                  <a:gd name="T5" fmla="*/ 23 h 47"/>
                  <a:gd name="T6" fmla="*/ 24 w 540"/>
                  <a:gd name="T7" fmla="*/ 47 h 47"/>
                  <a:gd name="T8" fmla="*/ 516 w 540"/>
                  <a:gd name="T9" fmla="*/ 47 h 47"/>
                  <a:gd name="T10" fmla="*/ 540 w 540"/>
                  <a:gd name="T11" fmla="*/ 23 h 47"/>
                  <a:gd name="T12" fmla="*/ 516 w 540"/>
                  <a:gd name="T1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0" h="47">
                    <a:moveTo>
                      <a:pt x="51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0"/>
                      <a:pt x="0" y="23"/>
                    </a:cubicBezTo>
                    <a:cubicBezTo>
                      <a:pt x="0" y="37"/>
                      <a:pt x="11" y="47"/>
                      <a:pt x="24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9" y="47"/>
                      <a:pt x="540" y="37"/>
                      <a:pt x="540" y="23"/>
                    </a:cubicBezTo>
                    <a:cubicBezTo>
                      <a:pt x="540" y="10"/>
                      <a:pt x="529" y="0"/>
                      <a:pt x="516" y="0"/>
                    </a:cubicBezTo>
                    <a:close/>
                  </a:path>
                </a:pathLst>
              </a:cu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71" name="Freeform 842">
                <a:extLst>
                  <a:ext uri="{FF2B5EF4-FFF2-40B4-BE49-F238E27FC236}">
                    <a16:creationId xmlns:a16="http://schemas.microsoft.com/office/drawing/2014/main" id="{577853A4-9949-4533-852A-9DB4959F03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0711" y="3932089"/>
                <a:ext cx="97548" cy="67935"/>
              </a:xfrm>
              <a:custGeom>
                <a:avLst/>
                <a:gdLst>
                  <a:gd name="T0" fmla="*/ 643 w 643"/>
                  <a:gd name="T1" fmla="*/ 422 h 448"/>
                  <a:gd name="T2" fmla="*/ 615 w 643"/>
                  <a:gd name="T3" fmla="*/ 448 h 448"/>
                  <a:gd name="T4" fmla="*/ 27 w 643"/>
                  <a:gd name="T5" fmla="*/ 448 h 448"/>
                  <a:gd name="T6" fmla="*/ 0 w 643"/>
                  <a:gd name="T7" fmla="*/ 421 h 448"/>
                  <a:gd name="T8" fmla="*/ 0 w 643"/>
                  <a:gd name="T9" fmla="*/ 26 h 448"/>
                  <a:gd name="T10" fmla="*/ 28 w 643"/>
                  <a:gd name="T11" fmla="*/ 0 h 448"/>
                  <a:gd name="T12" fmla="*/ 615 w 643"/>
                  <a:gd name="T13" fmla="*/ 0 h 448"/>
                  <a:gd name="T14" fmla="*/ 643 w 643"/>
                  <a:gd name="T15" fmla="*/ 27 h 448"/>
                  <a:gd name="T16" fmla="*/ 643 w 643"/>
                  <a:gd name="T17" fmla="*/ 422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3" h="448">
                    <a:moveTo>
                      <a:pt x="643" y="422"/>
                    </a:moveTo>
                    <a:cubicBezTo>
                      <a:pt x="643" y="437"/>
                      <a:pt x="630" y="448"/>
                      <a:pt x="615" y="448"/>
                    </a:cubicBezTo>
                    <a:cubicBezTo>
                      <a:pt x="27" y="448"/>
                      <a:pt x="27" y="448"/>
                      <a:pt x="27" y="448"/>
                    </a:cubicBezTo>
                    <a:cubicBezTo>
                      <a:pt x="12" y="448"/>
                      <a:pt x="0" y="436"/>
                      <a:pt x="0" y="421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3" y="0"/>
                      <a:pt x="28" y="0"/>
                    </a:cubicBezTo>
                    <a:cubicBezTo>
                      <a:pt x="615" y="0"/>
                      <a:pt x="615" y="0"/>
                      <a:pt x="615" y="0"/>
                    </a:cubicBezTo>
                    <a:cubicBezTo>
                      <a:pt x="630" y="0"/>
                      <a:pt x="643" y="12"/>
                      <a:pt x="643" y="27"/>
                    </a:cubicBezTo>
                    <a:lnTo>
                      <a:pt x="643" y="422"/>
                    </a:lnTo>
                    <a:close/>
                  </a:path>
                </a:pathLst>
              </a:custGeom>
              <a:solidFill>
                <a:srgbClr val="9BCBEB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grpSp>
            <p:nvGrpSpPr>
              <p:cNvPr id="972" name="Group 971">
                <a:extLst>
                  <a:ext uri="{FF2B5EF4-FFF2-40B4-BE49-F238E27FC236}">
                    <a16:creationId xmlns:a16="http://schemas.microsoft.com/office/drawing/2014/main" id="{0D7B107D-9C2E-4556-8D96-68B273777D8D}"/>
                  </a:ext>
                </a:extLst>
              </p:cNvPr>
              <p:cNvGrpSpPr/>
              <p:nvPr/>
            </p:nvGrpSpPr>
            <p:grpSpPr>
              <a:xfrm>
                <a:off x="2168235" y="3932089"/>
                <a:ext cx="57484" cy="147193"/>
                <a:chOff x="2165854" y="3932089"/>
                <a:chExt cx="57484" cy="147193"/>
              </a:xfrm>
            </p:grpSpPr>
            <p:sp>
              <p:nvSpPr>
                <p:cNvPr id="982" name="Freeform 853">
                  <a:extLst>
                    <a:ext uri="{FF2B5EF4-FFF2-40B4-BE49-F238E27FC236}">
                      <a16:creationId xmlns:a16="http://schemas.microsoft.com/office/drawing/2014/main" id="{C24421BB-3A7C-44B0-87F0-E652DE93B7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4053153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3" name="Freeform 854">
                  <a:extLst>
                    <a:ext uri="{FF2B5EF4-FFF2-40B4-BE49-F238E27FC236}">
                      <a16:creationId xmlns:a16="http://schemas.microsoft.com/office/drawing/2014/main" id="{817DAC40-0EFA-4508-9C4B-98CE370636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4072314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4" name="Freeform 855">
                  <a:extLst>
                    <a:ext uri="{FF2B5EF4-FFF2-40B4-BE49-F238E27FC236}">
                      <a16:creationId xmlns:a16="http://schemas.microsoft.com/office/drawing/2014/main" id="{C4DBD9C7-6AB3-4F4F-8FA6-B582146EE0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4014831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5" name="Freeform 856">
                  <a:extLst>
                    <a:ext uri="{FF2B5EF4-FFF2-40B4-BE49-F238E27FC236}">
                      <a16:creationId xmlns:a16="http://schemas.microsoft.com/office/drawing/2014/main" id="{77D5BC0F-ABE2-40A6-92D3-7E11336052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4033992"/>
                  <a:ext cx="49645" cy="6968"/>
                </a:xfrm>
                <a:custGeom>
                  <a:avLst/>
                  <a:gdLst>
                    <a:gd name="T0" fmla="*/ 305 w 328"/>
                    <a:gd name="T1" fmla="*/ 0 h 47"/>
                    <a:gd name="T2" fmla="*/ 24 w 328"/>
                    <a:gd name="T3" fmla="*/ 0 h 47"/>
                    <a:gd name="T4" fmla="*/ 0 w 328"/>
                    <a:gd name="T5" fmla="*/ 23 h 47"/>
                    <a:gd name="T6" fmla="*/ 24 w 328"/>
                    <a:gd name="T7" fmla="*/ 47 h 47"/>
                    <a:gd name="T8" fmla="*/ 305 w 328"/>
                    <a:gd name="T9" fmla="*/ 47 h 47"/>
                    <a:gd name="T10" fmla="*/ 328 w 328"/>
                    <a:gd name="T11" fmla="*/ 23 h 47"/>
                    <a:gd name="T12" fmla="*/ 305 w 328"/>
                    <a:gd name="T13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7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3"/>
                      </a:cubicBezTo>
                      <a:cubicBezTo>
                        <a:pt x="0" y="37"/>
                        <a:pt x="11" y="47"/>
                        <a:pt x="24" y="47"/>
                      </a:cubicBezTo>
                      <a:cubicBezTo>
                        <a:pt x="305" y="47"/>
                        <a:pt x="305" y="47"/>
                        <a:pt x="305" y="47"/>
                      </a:cubicBezTo>
                      <a:cubicBezTo>
                        <a:pt x="318" y="47"/>
                        <a:pt x="328" y="37"/>
                        <a:pt x="328" y="23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6" name="Freeform 857">
                  <a:extLst>
                    <a:ext uri="{FF2B5EF4-FFF2-40B4-BE49-F238E27FC236}">
                      <a16:creationId xmlns:a16="http://schemas.microsoft.com/office/drawing/2014/main" id="{C7002DD7-D569-49DB-92F8-AA7AB3C4AB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3976508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8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8"/>
                        <a:pt x="328" y="24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7" name="Freeform 858">
                  <a:extLst>
                    <a:ext uri="{FF2B5EF4-FFF2-40B4-BE49-F238E27FC236}">
                      <a16:creationId xmlns:a16="http://schemas.microsoft.com/office/drawing/2014/main" id="{3C1E0D79-CD4B-4F9A-991B-87BDD134FC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3995669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8" name="Freeform 859">
                  <a:extLst>
                    <a:ext uri="{FF2B5EF4-FFF2-40B4-BE49-F238E27FC236}">
                      <a16:creationId xmlns:a16="http://schemas.microsoft.com/office/drawing/2014/main" id="{3E3F24A8-75AC-43BA-AF83-C584041B07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3932089"/>
                  <a:ext cx="57484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973" name="Group 972">
                <a:extLst>
                  <a:ext uri="{FF2B5EF4-FFF2-40B4-BE49-F238E27FC236}">
                    <a16:creationId xmlns:a16="http://schemas.microsoft.com/office/drawing/2014/main" id="{BA4F8856-0882-4165-991D-FD5B83249DE0}"/>
                  </a:ext>
                </a:extLst>
              </p:cNvPr>
              <p:cNvGrpSpPr/>
              <p:nvPr/>
            </p:nvGrpSpPr>
            <p:grpSpPr>
              <a:xfrm>
                <a:off x="2248946" y="3933831"/>
                <a:ext cx="57484" cy="145451"/>
                <a:chOff x="2248946" y="3933831"/>
                <a:chExt cx="57484" cy="145451"/>
              </a:xfrm>
            </p:grpSpPr>
            <p:sp>
              <p:nvSpPr>
                <p:cNvPr id="975" name="Freeform 846">
                  <a:extLst>
                    <a:ext uri="{FF2B5EF4-FFF2-40B4-BE49-F238E27FC236}">
                      <a16:creationId xmlns:a16="http://schemas.microsoft.com/office/drawing/2014/main" id="{EF808C18-BAA0-4189-8D9A-5148E464A1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4053153"/>
                  <a:ext cx="49645" cy="7839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76" name="Freeform 847">
                  <a:extLst>
                    <a:ext uri="{FF2B5EF4-FFF2-40B4-BE49-F238E27FC236}">
                      <a16:creationId xmlns:a16="http://schemas.microsoft.com/office/drawing/2014/main" id="{7B3B378C-44B2-4CE0-9ED7-F0830A36E0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4072314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77" name="Freeform 848">
                  <a:extLst>
                    <a:ext uri="{FF2B5EF4-FFF2-40B4-BE49-F238E27FC236}">
                      <a16:creationId xmlns:a16="http://schemas.microsoft.com/office/drawing/2014/main" id="{979F69EC-E9E1-488A-8351-ED2CEF1FBB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3970412"/>
                  <a:ext cx="49645" cy="6968"/>
                </a:xfrm>
                <a:custGeom>
                  <a:avLst/>
                  <a:gdLst>
                    <a:gd name="T0" fmla="*/ 305 w 328"/>
                    <a:gd name="T1" fmla="*/ 0 h 47"/>
                    <a:gd name="T2" fmla="*/ 24 w 328"/>
                    <a:gd name="T3" fmla="*/ 0 h 47"/>
                    <a:gd name="T4" fmla="*/ 0 w 328"/>
                    <a:gd name="T5" fmla="*/ 23 h 47"/>
                    <a:gd name="T6" fmla="*/ 24 w 328"/>
                    <a:gd name="T7" fmla="*/ 47 h 47"/>
                    <a:gd name="T8" fmla="*/ 305 w 328"/>
                    <a:gd name="T9" fmla="*/ 47 h 47"/>
                    <a:gd name="T10" fmla="*/ 328 w 328"/>
                    <a:gd name="T11" fmla="*/ 23 h 47"/>
                    <a:gd name="T12" fmla="*/ 305 w 328"/>
                    <a:gd name="T13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7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3"/>
                      </a:cubicBezTo>
                      <a:cubicBezTo>
                        <a:pt x="0" y="37"/>
                        <a:pt x="11" y="47"/>
                        <a:pt x="24" y="47"/>
                      </a:cubicBezTo>
                      <a:cubicBezTo>
                        <a:pt x="305" y="47"/>
                        <a:pt x="305" y="47"/>
                        <a:pt x="305" y="47"/>
                      </a:cubicBezTo>
                      <a:cubicBezTo>
                        <a:pt x="318" y="47"/>
                        <a:pt x="328" y="37"/>
                        <a:pt x="328" y="23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78" name="Freeform 849">
                  <a:extLst>
                    <a:ext uri="{FF2B5EF4-FFF2-40B4-BE49-F238E27FC236}">
                      <a16:creationId xmlns:a16="http://schemas.microsoft.com/office/drawing/2014/main" id="{FD4C0D86-2C08-479C-91B8-6DA76570E6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3988702"/>
                  <a:ext cx="49645" cy="6968"/>
                </a:xfrm>
                <a:custGeom>
                  <a:avLst/>
                  <a:gdLst>
                    <a:gd name="T0" fmla="*/ 305 w 328"/>
                    <a:gd name="T1" fmla="*/ 0 h 47"/>
                    <a:gd name="T2" fmla="*/ 24 w 328"/>
                    <a:gd name="T3" fmla="*/ 0 h 47"/>
                    <a:gd name="T4" fmla="*/ 0 w 328"/>
                    <a:gd name="T5" fmla="*/ 24 h 47"/>
                    <a:gd name="T6" fmla="*/ 24 w 328"/>
                    <a:gd name="T7" fmla="*/ 47 h 47"/>
                    <a:gd name="T8" fmla="*/ 305 w 328"/>
                    <a:gd name="T9" fmla="*/ 47 h 47"/>
                    <a:gd name="T10" fmla="*/ 328 w 328"/>
                    <a:gd name="T11" fmla="*/ 24 h 47"/>
                    <a:gd name="T12" fmla="*/ 305 w 328"/>
                    <a:gd name="T13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7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4"/>
                      </a:cubicBezTo>
                      <a:cubicBezTo>
                        <a:pt x="0" y="37"/>
                        <a:pt x="11" y="47"/>
                        <a:pt x="24" y="47"/>
                      </a:cubicBezTo>
                      <a:cubicBezTo>
                        <a:pt x="305" y="47"/>
                        <a:pt x="305" y="47"/>
                        <a:pt x="305" y="47"/>
                      </a:cubicBezTo>
                      <a:cubicBezTo>
                        <a:pt x="318" y="47"/>
                        <a:pt x="328" y="37"/>
                        <a:pt x="328" y="24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79" name="Freeform 850">
                  <a:extLst>
                    <a:ext uri="{FF2B5EF4-FFF2-40B4-BE49-F238E27FC236}">
                      <a16:creationId xmlns:a16="http://schemas.microsoft.com/office/drawing/2014/main" id="{C54D8BCA-25C8-4170-8E65-3BB0C2D1C0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3933831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5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5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38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8"/>
                        <a:pt x="328" y="25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0" name="Freeform 851">
                  <a:extLst>
                    <a:ext uri="{FF2B5EF4-FFF2-40B4-BE49-F238E27FC236}">
                      <a16:creationId xmlns:a16="http://schemas.microsoft.com/office/drawing/2014/main" id="{E6A9C1A2-BE65-44CC-8280-65216DA86F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3952992"/>
                  <a:ext cx="49645" cy="6968"/>
                </a:xfrm>
                <a:custGeom>
                  <a:avLst/>
                  <a:gdLst>
                    <a:gd name="T0" fmla="*/ 305 w 328"/>
                    <a:gd name="T1" fmla="*/ 0 h 47"/>
                    <a:gd name="T2" fmla="*/ 24 w 328"/>
                    <a:gd name="T3" fmla="*/ 0 h 47"/>
                    <a:gd name="T4" fmla="*/ 0 w 328"/>
                    <a:gd name="T5" fmla="*/ 24 h 47"/>
                    <a:gd name="T6" fmla="*/ 24 w 328"/>
                    <a:gd name="T7" fmla="*/ 47 h 47"/>
                    <a:gd name="T8" fmla="*/ 305 w 328"/>
                    <a:gd name="T9" fmla="*/ 47 h 47"/>
                    <a:gd name="T10" fmla="*/ 328 w 328"/>
                    <a:gd name="T11" fmla="*/ 24 h 47"/>
                    <a:gd name="T12" fmla="*/ 305 w 328"/>
                    <a:gd name="T13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7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4"/>
                      </a:cubicBezTo>
                      <a:cubicBezTo>
                        <a:pt x="0" y="37"/>
                        <a:pt x="11" y="47"/>
                        <a:pt x="24" y="47"/>
                      </a:cubicBezTo>
                      <a:cubicBezTo>
                        <a:pt x="305" y="47"/>
                        <a:pt x="305" y="47"/>
                        <a:pt x="305" y="47"/>
                      </a:cubicBezTo>
                      <a:cubicBezTo>
                        <a:pt x="318" y="47"/>
                        <a:pt x="328" y="37"/>
                        <a:pt x="328" y="24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1" name="Freeform 852">
                  <a:extLst>
                    <a:ext uri="{FF2B5EF4-FFF2-40B4-BE49-F238E27FC236}">
                      <a16:creationId xmlns:a16="http://schemas.microsoft.com/office/drawing/2014/main" id="{B7EFD62D-A395-4BFE-9F31-4EF014CD9B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4004379"/>
                  <a:ext cx="57484" cy="37451"/>
                </a:xfrm>
                <a:custGeom>
                  <a:avLst/>
                  <a:gdLst>
                    <a:gd name="T0" fmla="*/ 381 w 381"/>
                    <a:gd name="T1" fmla="*/ 234 h 249"/>
                    <a:gd name="T2" fmla="*/ 365 w 381"/>
                    <a:gd name="T3" fmla="*/ 249 h 249"/>
                    <a:gd name="T4" fmla="*/ 16 w 381"/>
                    <a:gd name="T5" fmla="*/ 249 h 249"/>
                    <a:gd name="T6" fmla="*/ 0 w 381"/>
                    <a:gd name="T7" fmla="*/ 234 h 249"/>
                    <a:gd name="T8" fmla="*/ 0 w 381"/>
                    <a:gd name="T9" fmla="*/ 15 h 249"/>
                    <a:gd name="T10" fmla="*/ 16 w 381"/>
                    <a:gd name="T11" fmla="*/ 0 h 249"/>
                    <a:gd name="T12" fmla="*/ 365 w 381"/>
                    <a:gd name="T13" fmla="*/ 0 h 249"/>
                    <a:gd name="T14" fmla="*/ 381 w 381"/>
                    <a:gd name="T15" fmla="*/ 15 h 249"/>
                    <a:gd name="T16" fmla="*/ 381 w 381"/>
                    <a:gd name="T17" fmla="*/ 234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49">
                      <a:moveTo>
                        <a:pt x="381" y="234"/>
                      </a:moveTo>
                      <a:cubicBezTo>
                        <a:pt x="381" y="242"/>
                        <a:pt x="374" y="249"/>
                        <a:pt x="365" y="249"/>
                      </a:cubicBezTo>
                      <a:cubicBezTo>
                        <a:pt x="16" y="249"/>
                        <a:pt x="16" y="249"/>
                        <a:pt x="16" y="249"/>
                      </a:cubicBezTo>
                      <a:cubicBezTo>
                        <a:pt x="7" y="249"/>
                        <a:pt x="0" y="242"/>
                        <a:pt x="0" y="234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7"/>
                        <a:pt x="7" y="0"/>
                        <a:pt x="16" y="0"/>
                      </a:cubicBezTo>
                      <a:cubicBezTo>
                        <a:pt x="365" y="0"/>
                        <a:pt x="365" y="0"/>
                        <a:pt x="365" y="0"/>
                      </a:cubicBezTo>
                      <a:cubicBezTo>
                        <a:pt x="374" y="0"/>
                        <a:pt x="381" y="7"/>
                        <a:pt x="381" y="15"/>
                      </a:cubicBezTo>
                      <a:lnTo>
                        <a:pt x="381" y="234"/>
                      </a:ln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sp>
            <p:nvSpPr>
              <p:cNvPr id="974" name="Rectangle: Rounded Corners 1456">
                <a:extLst>
                  <a:ext uri="{FF2B5EF4-FFF2-40B4-BE49-F238E27FC236}">
                    <a16:creationId xmlns:a16="http://schemas.microsoft.com/office/drawing/2014/main" id="{A9A9DCCA-8004-4A1C-9587-00B7E3C5758C}"/>
                  </a:ext>
                </a:extLst>
              </p:cNvPr>
              <p:cNvSpPr/>
              <p:nvPr/>
            </p:nvSpPr>
            <p:spPr>
              <a:xfrm>
                <a:off x="2018725" y="3895095"/>
                <a:ext cx="314899" cy="217324"/>
              </a:xfrm>
              <a:prstGeom prst="roundRect">
                <a:avLst/>
              </a:prstGeom>
              <a:noFill/>
              <a:ln w="12700" cap="flat" cmpd="sng" algn="ctr">
                <a:solidFill>
                  <a:srgbClr val="9BCBEB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t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989" name="Group 988">
            <a:extLst>
              <a:ext uri="{FF2B5EF4-FFF2-40B4-BE49-F238E27FC236}">
                <a16:creationId xmlns:a16="http://schemas.microsoft.com/office/drawing/2014/main" id="{E774FCCD-B352-4FF0-B050-419B9B1B0375}"/>
              </a:ext>
            </a:extLst>
          </p:cNvPr>
          <p:cNvGrpSpPr/>
          <p:nvPr/>
        </p:nvGrpSpPr>
        <p:grpSpPr>
          <a:xfrm>
            <a:off x="1479238" y="3445489"/>
            <a:ext cx="236174" cy="162993"/>
            <a:chOff x="2215426" y="5328608"/>
            <a:chExt cx="314899" cy="217324"/>
          </a:xfrm>
        </p:grpSpPr>
        <p:sp>
          <p:nvSpPr>
            <p:cNvPr id="990" name="Rectangle: Rounded Corners 620">
              <a:extLst>
                <a:ext uri="{FF2B5EF4-FFF2-40B4-BE49-F238E27FC236}">
                  <a16:creationId xmlns:a16="http://schemas.microsoft.com/office/drawing/2014/main" id="{8D70FA6D-A081-4982-AB43-AC98DD2B7E1C}"/>
                </a:ext>
              </a:extLst>
            </p:cNvPr>
            <p:cNvSpPr/>
            <p:nvPr/>
          </p:nvSpPr>
          <p:spPr>
            <a:xfrm>
              <a:off x="2215426" y="5328608"/>
              <a:ext cx="314899" cy="217324"/>
            </a:xfrm>
            <a:prstGeom prst="roundRect">
              <a:avLst/>
            </a:prstGeom>
            <a:solidFill>
              <a:srgbClr val="9BCBEB"/>
            </a:solidFill>
            <a:ln w="12700" cap="flat" cmpd="sng" algn="ctr">
              <a:solidFill>
                <a:srgbClr val="9BCBE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991" name="Group 990">
              <a:extLst>
                <a:ext uri="{FF2B5EF4-FFF2-40B4-BE49-F238E27FC236}">
                  <a16:creationId xmlns:a16="http://schemas.microsoft.com/office/drawing/2014/main" id="{0866FBEE-5DA4-4054-B32E-D00C49818A99}"/>
                </a:ext>
              </a:extLst>
            </p:cNvPr>
            <p:cNvGrpSpPr/>
            <p:nvPr/>
          </p:nvGrpSpPr>
          <p:grpSpPr>
            <a:xfrm>
              <a:off x="2244621" y="5387310"/>
              <a:ext cx="256509" cy="33097"/>
              <a:chOff x="2238362" y="5387310"/>
              <a:chExt cx="256509" cy="33097"/>
            </a:xfrm>
            <a:solidFill>
              <a:sysClr val="window" lastClr="FFFFFF"/>
            </a:solidFill>
          </p:grpSpPr>
          <p:sp>
            <p:nvSpPr>
              <p:cNvPr id="1004" name="Freeform 875">
                <a:extLst>
                  <a:ext uri="{FF2B5EF4-FFF2-40B4-BE49-F238E27FC236}">
                    <a16:creationId xmlns:a16="http://schemas.microsoft.com/office/drawing/2014/main" id="{266CFA27-805C-44E5-B711-A8C4DC11B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362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05" name="Freeform 876">
                <a:extLst>
                  <a:ext uri="{FF2B5EF4-FFF2-40B4-BE49-F238E27FC236}">
                    <a16:creationId xmlns:a16="http://schemas.microsoft.com/office/drawing/2014/main" id="{86732759-7D8B-4EEB-A2AF-635E74ED96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0041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06" name="Freeform 877">
                <a:extLst>
                  <a:ext uri="{FF2B5EF4-FFF2-40B4-BE49-F238E27FC236}">
                    <a16:creationId xmlns:a16="http://schemas.microsoft.com/office/drawing/2014/main" id="{74E26636-564B-45E3-AA46-7A7C9E324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1719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992" name="Group 991">
              <a:extLst>
                <a:ext uri="{FF2B5EF4-FFF2-40B4-BE49-F238E27FC236}">
                  <a16:creationId xmlns:a16="http://schemas.microsoft.com/office/drawing/2014/main" id="{D340D662-9415-4B20-9FCB-48F4BB02DE6A}"/>
                </a:ext>
              </a:extLst>
            </p:cNvPr>
            <p:cNvGrpSpPr/>
            <p:nvPr/>
          </p:nvGrpSpPr>
          <p:grpSpPr>
            <a:xfrm>
              <a:off x="2244621" y="5436077"/>
              <a:ext cx="256509" cy="18288"/>
              <a:chOff x="2238362" y="5387310"/>
              <a:chExt cx="256509" cy="33097"/>
            </a:xfrm>
            <a:solidFill>
              <a:sysClr val="window" lastClr="FFFFFF"/>
            </a:solidFill>
          </p:grpSpPr>
          <p:sp>
            <p:nvSpPr>
              <p:cNvPr id="1001" name="Freeform 872">
                <a:extLst>
                  <a:ext uri="{FF2B5EF4-FFF2-40B4-BE49-F238E27FC236}">
                    <a16:creationId xmlns:a16="http://schemas.microsoft.com/office/drawing/2014/main" id="{6FFFEC28-1FE3-4E70-AE8F-3DEFAB119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362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02" name="Freeform 873">
                <a:extLst>
                  <a:ext uri="{FF2B5EF4-FFF2-40B4-BE49-F238E27FC236}">
                    <a16:creationId xmlns:a16="http://schemas.microsoft.com/office/drawing/2014/main" id="{3927636C-FFBD-468C-98A8-2582CDA0C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0041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03" name="Freeform 874">
                <a:extLst>
                  <a:ext uri="{FF2B5EF4-FFF2-40B4-BE49-F238E27FC236}">
                    <a16:creationId xmlns:a16="http://schemas.microsoft.com/office/drawing/2014/main" id="{1A42EAF6-38A7-4049-B795-2B4A7031F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1719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993" name="Group 992">
              <a:extLst>
                <a:ext uri="{FF2B5EF4-FFF2-40B4-BE49-F238E27FC236}">
                  <a16:creationId xmlns:a16="http://schemas.microsoft.com/office/drawing/2014/main" id="{BE2052F0-5989-4FE9-80E3-1BC9A3B463DC}"/>
                </a:ext>
              </a:extLst>
            </p:cNvPr>
            <p:cNvGrpSpPr/>
            <p:nvPr/>
          </p:nvGrpSpPr>
          <p:grpSpPr>
            <a:xfrm>
              <a:off x="2244621" y="5470035"/>
              <a:ext cx="256509" cy="18288"/>
              <a:chOff x="2238362" y="5387310"/>
              <a:chExt cx="256509" cy="33097"/>
            </a:xfrm>
            <a:solidFill>
              <a:sysClr val="window" lastClr="FFFFFF"/>
            </a:solidFill>
          </p:grpSpPr>
          <p:sp>
            <p:nvSpPr>
              <p:cNvPr id="998" name="Freeform 869">
                <a:extLst>
                  <a:ext uri="{FF2B5EF4-FFF2-40B4-BE49-F238E27FC236}">
                    <a16:creationId xmlns:a16="http://schemas.microsoft.com/office/drawing/2014/main" id="{5471B8DE-EB3A-4A54-B7FA-5AE313A06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362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99" name="Freeform 870">
                <a:extLst>
                  <a:ext uri="{FF2B5EF4-FFF2-40B4-BE49-F238E27FC236}">
                    <a16:creationId xmlns:a16="http://schemas.microsoft.com/office/drawing/2014/main" id="{E4D03AB9-4930-41CB-8A2A-6B9B5B6B7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0041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00" name="Freeform 871">
                <a:extLst>
                  <a:ext uri="{FF2B5EF4-FFF2-40B4-BE49-F238E27FC236}">
                    <a16:creationId xmlns:a16="http://schemas.microsoft.com/office/drawing/2014/main" id="{38F230FB-360B-45E0-92FE-C7E84073F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1719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994" name="Group 993">
              <a:extLst>
                <a:ext uri="{FF2B5EF4-FFF2-40B4-BE49-F238E27FC236}">
                  <a16:creationId xmlns:a16="http://schemas.microsoft.com/office/drawing/2014/main" id="{209633E5-A1D5-4780-9698-A8E9340DD434}"/>
                </a:ext>
              </a:extLst>
            </p:cNvPr>
            <p:cNvGrpSpPr/>
            <p:nvPr/>
          </p:nvGrpSpPr>
          <p:grpSpPr>
            <a:xfrm>
              <a:off x="2244621" y="5503992"/>
              <a:ext cx="256509" cy="18288"/>
              <a:chOff x="2238362" y="5387310"/>
              <a:chExt cx="256509" cy="33097"/>
            </a:xfrm>
            <a:solidFill>
              <a:sysClr val="window" lastClr="FFFFFF"/>
            </a:solidFill>
          </p:grpSpPr>
          <p:sp>
            <p:nvSpPr>
              <p:cNvPr id="995" name="Freeform 866">
                <a:extLst>
                  <a:ext uri="{FF2B5EF4-FFF2-40B4-BE49-F238E27FC236}">
                    <a16:creationId xmlns:a16="http://schemas.microsoft.com/office/drawing/2014/main" id="{563133DE-29D8-46DC-969D-70F19F4169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362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96" name="Freeform 867">
                <a:extLst>
                  <a:ext uri="{FF2B5EF4-FFF2-40B4-BE49-F238E27FC236}">
                    <a16:creationId xmlns:a16="http://schemas.microsoft.com/office/drawing/2014/main" id="{471164F2-54CC-4C22-AE09-921D2DD07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0041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97" name="Freeform 868">
                <a:extLst>
                  <a:ext uri="{FF2B5EF4-FFF2-40B4-BE49-F238E27FC236}">
                    <a16:creationId xmlns:a16="http://schemas.microsoft.com/office/drawing/2014/main" id="{815F482C-414E-4233-AD11-D294C2C1B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1719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1007" name="Group 1006">
            <a:extLst>
              <a:ext uri="{FF2B5EF4-FFF2-40B4-BE49-F238E27FC236}">
                <a16:creationId xmlns:a16="http://schemas.microsoft.com/office/drawing/2014/main" id="{6873DE12-39BD-4254-922B-FF4D78BD0CC0}"/>
              </a:ext>
            </a:extLst>
          </p:cNvPr>
          <p:cNvGrpSpPr/>
          <p:nvPr/>
        </p:nvGrpSpPr>
        <p:grpSpPr>
          <a:xfrm>
            <a:off x="1755062" y="2889251"/>
            <a:ext cx="170274" cy="210787"/>
            <a:chOff x="2580460" y="4588672"/>
            <a:chExt cx="227033" cy="281048"/>
          </a:xfrm>
        </p:grpSpPr>
        <p:grpSp>
          <p:nvGrpSpPr>
            <p:cNvPr id="1008" name="Group 1007">
              <a:extLst>
                <a:ext uri="{FF2B5EF4-FFF2-40B4-BE49-F238E27FC236}">
                  <a16:creationId xmlns:a16="http://schemas.microsoft.com/office/drawing/2014/main" id="{9EBE5D32-A38F-442C-BF3D-BE5E20580722}"/>
                </a:ext>
              </a:extLst>
            </p:cNvPr>
            <p:cNvGrpSpPr/>
            <p:nvPr/>
          </p:nvGrpSpPr>
          <p:grpSpPr>
            <a:xfrm>
              <a:off x="2615359" y="4645938"/>
              <a:ext cx="157631" cy="181434"/>
              <a:chOff x="2099141" y="4607877"/>
              <a:chExt cx="157631" cy="181434"/>
            </a:xfrm>
          </p:grpSpPr>
          <p:sp>
            <p:nvSpPr>
              <p:cNvPr id="1010" name="Rectangle 1009">
                <a:extLst>
                  <a:ext uri="{FF2B5EF4-FFF2-40B4-BE49-F238E27FC236}">
                    <a16:creationId xmlns:a16="http://schemas.microsoft.com/office/drawing/2014/main" id="{39101D13-9BEC-4119-AFF6-D2FC8B9D0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636830"/>
                <a:ext cx="157631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11" name="Rectangle 1010">
                <a:extLst>
                  <a:ext uri="{FF2B5EF4-FFF2-40B4-BE49-F238E27FC236}">
                    <a16:creationId xmlns:a16="http://schemas.microsoft.com/office/drawing/2014/main" id="{3F3BD9D3-0056-43FC-9FAB-9E86E6D78D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665782"/>
                <a:ext cx="157631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12" name="Rectangle 1011">
                <a:extLst>
                  <a:ext uri="{FF2B5EF4-FFF2-40B4-BE49-F238E27FC236}">
                    <a16:creationId xmlns:a16="http://schemas.microsoft.com/office/drawing/2014/main" id="{A0415E37-A603-469D-9BF5-11E3C016D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695377"/>
                <a:ext cx="157631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13" name="Rectangle 1012">
                <a:extLst>
                  <a:ext uri="{FF2B5EF4-FFF2-40B4-BE49-F238E27FC236}">
                    <a16:creationId xmlns:a16="http://schemas.microsoft.com/office/drawing/2014/main" id="{DE4AB459-EB78-489E-883F-27E03CDA8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724330"/>
                <a:ext cx="157631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14" name="Rectangle 1013">
                <a:extLst>
                  <a:ext uri="{FF2B5EF4-FFF2-40B4-BE49-F238E27FC236}">
                    <a16:creationId xmlns:a16="http://schemas.microsoft.com/office/drawing/2014/main" id="{616402FF-9A4D-479C-BD8C-0BC9DDA7B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753925"/>
                <a:ext cx="157631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15" name="Rectangle 1014">
                <a:extLst>
                  <a:ext uri="{FF2B5EF4-FFF2-40B4-BE49-F238E27FC236}">
                    <a16:creationId xmlns:a16="http://schemas.microsoft.com/office/drawing/2014/main" id="{76685F1D-0CFC-4A88-B576-A47BDB017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782877"/>
                <a:ext cx="157631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16" name="Rectangle 1015">
                <a:extLst>
                  <a:ext uri="{FF2B5EF4-FFF2-40B4-BE49-F238E27FC236}">
                    <a16:creationId xmlns:a16="http://schemas.microsoft.com/office/drawing/2014/main" id="{2CA6CFD8-0D1C-403D-A6CC-2BEB08FE92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607877"/>
                <a:ext cx="106803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sp>
          <p:nvSpPr>
            <p:cNvPr id="1009" name="Rectangle: Rounded Corners 639">
              <a:extLst>
                <a:ext uri="{FF2B5EF4-FFF2-40B4-BE49-F238E27FC236}">
                  <a16:creationId xmlns:a16="http://schemas.microsoft.com/office/drawing/2014/main" id="{E5752DBF-429F-4B72-9B9E-E36943ECA9E1}"/>
                </a:ext>
              </a:extLst>
            </p:cNvPr>
            <p:cNvSpPr/>
            <p:nvPr/>
          </p:nvSpPr>
          <p:spPr>
            <a:xfrm rot="5400000">
              <a:off x="2553453" y="4615679"/>
              <a:ext cx="281048" cy="227033"/>
            </a:xfrm>
            <a:prstGeom prst="roundRect">
              <a:avLst/>
            </a:prstGeom>
            <a:noFill/>
            <a:ln w="12700" cap="flat" cmpd="sng" algn="ctr">
              <a:solidFill>
                <a:srgbClr val="9BCBE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1017" name="Group 1016">
            <a:extLst>
              <a:ext uri="{FF2B5EF4-FFF2-40B4-BE49-F238E27FC236}">
                <a16:creationId xmlns:a16="http://schemas.microsoft.com/office/drawing/2014/main" id="{037DAC84-4C03-4152-ABF7-A7BB5B9CD5E4}"/>
              </a:ext>
            </a:extLst>
          </p:cNvPr>
          <p:cNvGrpSpPr/>
          <p:nvPr/>
        </p:nvGrpSpPr>
        <p:grpSpPr>
          <a:xfrm>
            <a:off x="2274720" y="1351076"/>
            <a:ext cx="91481" cy="2223711"/>
            <a:chOff x="3276070" y="2467411"/>
            <a:chExt cx="121974" cy="2964933"/>
          </a:xfrm>
        </p:grpSpPr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260ACDBB-3770-4131-8216-2CA793D0A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070" y="2467411"/>
              <a:ext cx="121974" cy="124746"/>
            </a:xfrm>
            <a:prstGeom prst="ellipse">
              <a:avLst/>
            </a:prstGeom>
            <a:solidFill>
              <a:sysClr val="window" lastClr="FFFFFF"/>
            </a:solidFill>
            <a:ln w="19050">
              <a:solidFill>
                <a:srgbClr val="00778B"/>
              </a:solidFill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19" name="Oval 1018">
              <a:extLst>
                <a:ext uri="{FF2B5EF4-FFF2-40B4-BE49-F238E27FC236}">
                  <a16:creationId xmlns:a16="http://schemas.microsoft.com/office/drawing/2014/main" id="{915AEE27-7612-4841-B7C5-5489DC38D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070" y="3887505"/>
              <a:ext cx="121974" cy="121974"/>
            </a:xfrm>
            <a:prstGeom prst="ellipse">
              <a:avLst/>
            </a:prstGeom>
            <a:solidFill>
              <a:sysClr val="window" lastClr="FFFFFF"/>
            </a:solidFill>
            <a:ln w="19050">
              <a:solidFill>
                <a:srgbClr val="00778B"/>
              </a:solidFill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20" name="Oval 1019">
              <a:extLst>
                <a:ext uri="{FF2B5EF4-FFF2-40B4-BE49-F238E27FC236}">
                  <a16:creationId xmlns:a16="http://schemas.microsoft.com/office/drawing/2014/main" id="{04AA36D9-6A47-410C-9535-3BCB313E9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070" y="3177458"/>
              <a:ext cx="121974" cy="124746"/>
            </a:xfrm>
            <a:prstGeom prst="ellipse">
              <a:avLst/>
            </a:prstGeom>
            <a:solidFill>
              <a:sysClr val="window" lastClr="FFFFFF"/>
            </a:solidFill>
            <a:ln w="19050">
              <a:solidFill>
                <a:srgbClr val="00778B"/>
              </a:solidFill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21" name="Oval 1020">
              <a:extLst>
                <a:ext uri="{FF2B5EF4-FFF2-40B4-BE49-F238E27FC236}">
                  <a16:creationId xmlns:a16="http://schemas.microsoft.com/office/drawing/2014/main" id="{03A7EBF7-313B-46E3-A67B-05B1696AB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070" y="4594780"/>
              <a:ext cx="121974" cy="124746"/>
            </a:xfrm>
            <a:prstGeom prst="ellipse">
              <a:avLst/>
            </a:prstGeom>
            <a:solidFill>
              <a:sysClr val="window" lastClr="FFFFFF"/>
            </a:solidFill>
            <a:ln w="19050">
              <a:solidFill>
                <a:srgbClr val="00778B"/>
              </a:solidFill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AE8CC5B3-D34E-4330-8865-66DF31C82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070" y="5304826"/>
              <a:ext cx="121974" cy="127518"/>
            </a:xfrm>
            <a:prstGeom prst="ellipse">
              <a:avLst/>
            </a:prstGeom>
            <a:solidFill>
              <a:sysClr val="window" lastClr="FFFFFF"/>
            </a:solidFill>
            <a:ln w="19050">
              <a:solidFill>
                <a:srgbClr val="00778B"/>
              </a:solidFill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sp>
        <p:nvSpPr>
          <p:cNvPr id="1023" name="Rectangle 1022">
            <a:extLst>
              <a:ext uri="{FF2B5EF4-FFF2-40B4-BE49-F238E27FC236}">
                <a16:creationId xmlns:a16="http://schemas.microsoft.com/office/drawing/2014/main" id="{CC0C03A1-5576-4C12-B397-1C8F3CD91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1275" y="2768471"/>
            <a:ext cx="744135" cy="11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5000"/>
              </a:lnSpc>
            </a:pPr>
            <a:r>
              <a:rPr lang="en-US" altLang="en-US" sz="900" b="1" dirty="0" err="1">
                <a:solidFill>
                  <a:srgbClr val="671E75"/>
                </a:solidFill>
                <a:latin typeface="Source Sans Pro"/>
              </a:rPr>
              <a:t>Analise</a:t>
            </a:r>
            <a:endParaRPr lang="en-US" altLang="en-US" sz="900" b="1" dirty="0">
              <a:solidFill>
                <a:srgbClr val="671E75"/>
              </a:solidFill>
              <a:latin typeface="Source Sans Pro"/>
            </a:endParaRP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E51FA17C-ABC4-4661-9C8D-7552BFA0380A}"/>
              </a:ext>
            </a:extLst>
          </p:cNvPr>
          <p:cNvGrpSpPr/>
          <p:nvPr/>
        </p:nvGrpSpPr>
        <p:grpSpPr>
          <a:xfrm>
            <a:off x="3961793" y="2955482"/>
            <a:ext cx="592399" cy="213263"/>
            <a:chOff x="5219183" y="4087916"/>
            <a:chExt cx="789864" cy="213263"/>
          </a:xfrm>
        </p:grpSpPr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87FD200B-FBE9-4A4C-A0EA-D2315D475135}"/>
                </a:ext>
              </a:extLst>
            </p:cNvPr>
            <p:cNvCxnSpPr/>
            <p:nvPr/>
          </p:nvCxnSpPr>
          <p:spPr>
            <a:xfrm>
              <a:off x="5298233" y="4197466"/>
              <a:ext cx="610690" cy="0"/>
            </a:xfrm>
            <a:prstGeom prst="lin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905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</p:cxn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3F9F21A3-2269-4318-BF53-714EF3976308}"/>
                </a:ext>
              </a:extLst>
            </p:cNvPr>
            <p:cNvSpPr/>
            <p:nvPr/>
          </p:nvSpPr>
          <p:spPr>
            <a:xfrm>
              <a:off x="5795784" y="4087916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634D7C69-8692-451E-BBE8-B9B38F9FB894}"/>
                </a:ext>
              </a:extLst>
            </p:cNvPr>
            <p:cNvSpPr/>
            <p:nvPr/>
          </p:nvSpPr>
          <p:spPr>
            <a:xfrm>
              <a:off x="5509419" y="4087916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EB559D82-3566-4A10-A9A5-CD00D313E983}"/>
                </a:ext>
              </a:extLst>
            </p:cNvPr>
            <p:cNvSpPr/>
            <p:nvPr/>
          </p:nvSpPr>
          <p:spPr>
            <a:xfrm>
              <a:off x="5219183" y="4087916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29" name="Freeform 900">
              <a:extLst>
                <a:ext uri="{FF2B5EF4-FFF2-40B4-BE49-F238E27FC236}">
                  <a16:creationId xmlns:a16="http://schemas.microsoft.com/office/drawing/2014/main" id="{B20E8652-7A1C-423D-A9B6-E1439B1C0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5241" y="4190781"/>
              <a:ext cx="57181" cy="53647"/>
            </a:xfrm>
            <a:custGeom>
              <a:avLst/>
              <a:gdLst>
                <a:gd name="T0" fmla="*/ 840 w 1077"/>
                <a:gd name="T1" fmla="*/ 666 h 1010"/>
                <a:gd name="T2" fmla="*/ 840 w 1077"/>
                <a:gd name="T3" fmla="*/ 643 h 1010"/>
                <a:gd name="T4" fmla="*/ 840 w 1077"/>
                <a:gd name="T5" fmla="*/ 23 h 1010"/>
                <a:gd name="T6" fmla="*/ 862 w 1077"/>
                <a:gd name="T7" fmla="*/ 0 h 1010"/>
                <a:gd name="T8" fmla="*/ 1056 w 1077"/>
                <a:gd name="T9" fmla="*/ 0 h 1010"/>
                <a:gd name="T10" fmla="*/ 1077 w 1077"/>
                <a:gd name="T11" fmla="*/ 20 h 1010"/>
                <a:gd name="T12" fmla="*/ 1077 w 1077"/>
                <a:gd name="T13" fmla="*/ 990 h 1010"/>
                <a:gd name="T14" fmla="*/ 1056 w 1077"/>
                <a:gd name="T15" fmla="*/ 1010 h 1010"/>
                <a:gd name="T16" fmla="*/ 860 w 1077"/>
                <a:gd name="T17" fmla="*/ 1010 h 1010"/>
                <a:gd name="T18" fmla="*/ 829 w 1077"/>
                <a:gd name="T19" fmla="*/ 996 h 1010"/>
                <a:gd name="T20" fmla="*/ 617 w 1077"/>
                <a:gd name="T21" fmla="*/ 757 h 1010"/>
                <a:gd name="T22" fmla="*/ 471 w 1077"/>
                <a:gd name="T23" fmla="*/ 593 h 1010"/>
                <a:gd name="T24" fmla="*/ 257 w 1077"/>
                <a:gd name="T25" fmla="*/ 353 h 1010"/>
                <a:gd name="T26" fmla="*/ 236 w 1077"/>
                <a:gd name="T27" fmla="*/ 335 h 1010"/>
                <a:gd name="T28" fmla="*/ 236 w 1077"/>
                <a:gd name="T29" fmla="*/ 358 h 1010"/>
                <a:gd name="T30" fmla="*/ 237 w 1077"/>
                <a:gd name="T31" fmla="*/ 986 h 1010"/>
                <a:gd name="T32" fmla="*/ 212 w 1077"/>
                <a:gd name="T33" fmla="*/ 1010 h 1010"/>
                <a:gd name="T34" fmla="*/ 18 w 1077"/>
                <a:gd name="T35" fmla="*/ 1010 h 1010"/>
                <a:gd name="T36" fmla="*/ 0 w 1077"/>
                <a:gd name="T37" fmla="*/ 992 h 1010"/>
                <a:gd name="T38" fmla="*/ 0 w 1077"/>
                <a:gd name="T39" fmla="*/ 18 h 1010"/>
                <a:gd name="T40" fmla="*/ 17 w 1077"/>
                <a:gd name="T41" fmla="*/ 0 h 1010"/>
                <a:gd name="T42" fmla="*/ 225 w 1077"/>
                <a:gd name="T43" fmla="*/ 0 h 1010"/>
                <a:gd name="T44" fmla="*/ 249 w 1077"/>
                <a:gd name="T45" fmla="*/ 12 h 1010"/>
                <a:gd name="T46" fmla="*/ 602 w 1077"/>
                <a:gd name="T47" fmla="*/ 406 h 1010"/>
                <a:gd name="T48" fmla="*/ 827 w 1077"/>
                <a:gd name="T49" fmla="*/ 658 h 1010"/>
                <a:gd name="T50" fmla="*/ 840 w 1077"/>
                <a:gd name="T51" fmla="*/ 666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77" h="1010">
                  <a:moveTo>
                    <a:pt x="840" y="666"/>
                  </a:moveTo>
                  <a:cubicBezTo>
                    <a:pt x="840" y="658"/>
                    <a:pt x="840" y="650"/>
                    <a:pt x="840" y="643"/>
                  </a:cubicBezTo>
                  <a:cubicBezTo>
                    <a:pt x="840" y="436"/>
                    <a:pt x="841" y="230"/>
                    <a:pt x="840" y="23"/>
                  </a:cubicBezTo>
                  <a:cubicBezTo>
                    <a:pt x="840" y="6"/>
                    <a:pt x="843" y="0"/>
                    <a:pt x="862" y="0"/>
                  </a:cubicBezTo>
                  <a:cubicBezTo>
                    <a:pt x="926" y="1"/>
                    <a:pt x="991" y="1"/>
                    <a:pt x="1056" y="0"/>
                  </a:cubicBezTo>
                  <a:cubicBezTo>
                    <a:pt x="1070" y="0"/>
                    <a:pt x="1077" y="3"/>
                    <a:pt x="1077" y="20"/>
                  </a:cubicBezTo>
                  <a:cubicBezTo>
                    <a:pt x="1076" y="343"/>
                    <a:pt x="1076" y="666"/>
                    <a:pt x="1077" y="990"/>
                  </a:cubicBezTo>
                  <a:cubicBezTo>
                    <a:pt x="1077" y="1006"/>
                    <a:pt x="1071" y="1010"/>
                    <a:pt x="1056" y="1010"/>
                  </a:cubicBezTo>
                  <a:cubicBezTo>
                    <a:pt x="991" y="1009"/>
                    <a:pt x="925" y="1009"/>
                    <a:pt x="860" y="1010"/>
                  </a:cubicBezTo>
                  <a:cubicBezTo>
                    <a:pt x="847" y="1010"/>
                    <a:pt x="838" y="1006"/>
                    <a:pt x="829" y="996"/>
                  </a:cubicBezTo>
                  <a:cubicBezTo>
                    <a:pt x="759" y="916"/>
                    <a:pt x="688" y="837"/>
                    <a:pt x="617" y="757"/>
                  </a:cubicBezTo>
                  <a:cubicBezTo>
                    <a:pt x="568" y="702"/>
                    <a:pt x="519" y="648"/>
                    <a:pt x="471" y="593"/>
                  </a:cubicBezTo>
                  <a:cubicBezTo>
                    <a:pt x="399" y="513"/>
                    <a:pt x="328" y="433"/>
                    <a:pt x="257" y="353"/>
                  </a:cubicBezTo>
                  <a:cubicBezTo>
                    <a:pt x="252" y="347"/>
                    <a:pt x="247" y="339"/>
                    <a:pt x="236" y="335"/>
                  </a:cubicBezTo>
                  <a:cubicBezTo>
                    <a:pt x="236" y="344"/>
                    <a:pt x="236" y="351"/>
                    <a:pt x="236" y="358"/>
                  </a:cubicBezTo>
                  <a:cubicBezTo>
                    <a:pt x="236" y="567"/>
                    <a:pt x="236" y="776"/>
                    <a:pt x="237" y="986"/>
                  </a:cubicBezTo>
                  <a:cubicBezTo>
                    <a:pt x="237" y="1005"/>
                    <a:pt x="231" y="1010"/>
                    <a:pt x="212" y="1010"/>
                  </a:cubicBezTo>
                  <a:cubicBezTo>
                    <a:pt x="148" y="1009"/>
                    <a:pt x="83" y="1009"/>
                    <a:pt x="18" y="1010"/>
                  </a:cubicBezTo>
                  <a:cubicBezTo>
                    <a:pt x="5" y="1010"/>
                    <a:pt x="0" y="1006"/>
                    <a:pt x="0" y="992"/>
                  </a:cubicBezTo>
                  <a:cubicBezTo>
                    <a:pt x="0" y="667"/>
                    <a:pt x="0" y="342"/>
                    <a:pt x="0" y="18"/>
                  </a:cubicBezTo>
                  <a:cubicBezTo>
                    <a:pt x="0" y="5"/>
                    <a:pt x="4" y="0"/>
                    <a:pt x="17" y="0"/>
                  </a:cubicBezTo>
                  <a:cubicBezTo>
                    <a:pt x="86" y="1"/>
                    <a:pt x="156" y="1"/>
                    <a:pt x="225" y="0"/>
                  </a:cubicBezTo>
                  <a:cubicBezTo>
                    <a:pt x="236" y="0"/>
                    <a:pt x="242" y="5"/>
                    <a:pt x="249" y="12"/>
                  </a:cubicBezTo>
                  <a:cubicBezTo>
                    <a:pt x="367" y="144"/>
                    <a:pt x="485" y="275"/>
                    <a:pt x="602" y="406"/>
                  </a:cubicBezTo>
                  <a:cubicBezTo>
                    <a:pt x="677" y="490"/>
                    <a:pt x="752" y="574"/>
                    <a:pt x="827" y="658"/>
                  </a:cubicBezTo>
                  <a:cubicBezTo>
                    <a:pt x="830" y="661"/>
                    <a:pt x="832" y="665"/>
                    <a:pt x="840" y="66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0" name="Freeform 901">
              <a:extLst>
                <a:ext uri="{FF2B5EF4-FFF2-40B4-BE49-F238E27FC236}">
                  <a16:creationId xmlns:a16="http://schemas.microsoft.com/office/drawing/2014/main" id="{5729A05A-5D35-4ACF-9479-E850CE3B9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7561" y="4190781"/>
              <a:ext cx="58787" cy="53969"/>
            </a:xfrm>
            <a:custGeom>
              <a:avLst/>
              <a:gdLst>
                <a:gd name="T0" fmla="*/ 695 w 1110"/>
                <a:gd name="T1" fmla="*/ 1009 h 1011"/>
                <a:gd name="T2" fmla="*/ 319 w 1110"/>
                <a:gd name="T3" fmla="*/ 1009 h 1011"/>
                <a:gd name="T4" fmla="*/ 28 w 1110"/>
                <a:gd name="T5" fmla="*/ 825 h 1011"/>
                <a:gd name="T6" fmla="*/ 1 w 1110"/>
                <a:gd name="T7" fmla="*/ 712 h 1011"/>
                <a:gd name="T8" fmla="*/ 1 w 1110"/>
                <a:gd name="T9" fmla="*/ 300 h 1011"/>
                <a:gd name="T10" fmla="*/ 246 w 1110"/>
                <a:gd name="T11" fmla="*/ 9 h 1011"/>
                <a:gd name="T12" fmla="*/ 335 w 1110"/>
                <a:gd name="T13" fmla="*/ 1 h 1011"/>
                <a:gd name="T14" fmla="*/ 1085 w 1110"/>
                <a:gd name="T15" fmla="*/ 0 h 1011"/>
                <a:gd name="T16" fmla="*/ 1109 w 1110"/>
                <a:gd name="T17" fmla="*/ 23 h 1011"/>
                <a:gd name="T18" fmla="*/ 1109 w 1110"/>
                <a:gd name="T19" fmla="*/ 215 h 1011"/>
                <a:gd name="T20" fmla="*/ 1087 w 1110"/>
                <a:gd name="T21" fmla="*/ 237 h 1011"/>
                <a:gd name="T22" fmla="*/ 331 w 1110"/>
                <a:gd name="T23" fmla="*/ 237 h 1011"/>
                <a:gd name="T24" fmla="*/ 295 w 1110"/>
                <a:gd name="T25" fmla="*/ 239 h 1011"/>
                <a:gd name="T26" fmla="*/ 234 w 1110"/>
                <a:gd name="T27" fmla="*/ 321 h 1011"/>
                <a:gd name="T28" fmla="*/ 234 w 1110"/>
                <a:gd name="T29" fmla="*/ 689 h 1011"/>
                <a:gd name="T30" fmla="*/ 323 w 1110"/>
                <a:gd name="T31" fmla="*/ 773 h 1011"/>
                <a:gd name="T32" fmla="*/ 1083 w 1110"/>
                <a:gd name="T33" fmla="*/ 773 h 1011"/>
                <a:gd name="T34" fmla="*/ 1109 w 1110"/>
                <a:gd name="T35" fmla="*/ 799 h 1011"/>
                <a:gd name="T36" fmla="*/ 1109 w 1110"/>
                <a:gd name="T37" fmla="*/ 987 h 1011"/>
                <a:gd name="T38" fmla="*/ 1087 w 1110"/>
                <a:gd name="T39" fmla="*/ 1010 h 1011"/>
                <a:gd name="T40" fmla="*/ 695 w 1110"/>
                <a:gd name="T41" fmla="*/ 100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10" h="1011">
                  <a:moveTo>
                    <a:pt x="695" y="1009"/>
                  </a:moveTo>
                  <a:cubicBezTo>
                    <a:pt x="570" y="1009"/>
                    <a:pt x="444" y="1011"/>
                    <a:pt x="319" y="1009"/>
                  </a:cubicBezTo>
                  <a:cubicBezTo>
                    <a:pt x="186" y="1006"/>
                    <a:pt x="89" y="943"/>
                    <a:pt x="28" y="825"/>
                  </a:cubicBezTo>
                  <a:cubicBezTo>
                    <a:pt x="9" y="790"/>
                    <a:pt x="1" y="752"/>
                    <a:pt x="1" y="712"/>
                  </a:cubicBezTo>
                  <a:cubicBezTo>
                    <a:pt x="1" y="574"/>
                    <a:pt x="0" y="437"/>
                    <a:pt x="1" y="300"/>
                  </a:cubicBezTo>
                  <a:cubicBezTo>
                    <a:pt x="2" y="165"/>
                    <a:pt x="113" y="35"/>
                    <a:pt x="246" y="9"/>
                  </a:cubicBezTo>
                  <a:cubicBezTo>
                    <a:pt x="276" y="3"/>
                    <a:pt x="305" y="1"/>
                    <a:pt x="335" y="1"/>
                  </a:cubicBezTo>
                  <a:cubicBezTo>
                    <a:pt x="585" y="1"/>
                    <a:pt x="835" y="1"/>
                    <a:pt x="1085" y="0"/>
                  </a:cubicBezTo>
                  <a:cubicBezTo>
                    <a:pt x="1103" y="0"/>
                    <a:pt x="1110" y="4"/>
                    <a:pt x="1109" y="23"/>
                  </a:cubicBezTo>
                  <a:cubicBezTo>
                    <a:pt x="1108" y="87"/>
                    <a:pt x="1108" y="151"/>
                    <a:pt x="1109" y="215"/>
                  </a:cubicBezTo>
                  <a:cubicBezTo>
                    <a:pt x="1109" y="233"/>
                    <a:pt x="1104" y="237"/>
                    <a:pt x="1087" y="237"/>
                  </a:cubicBezTo>
                  <a:cubicBezTo>
                    <a:pt x="835" y="237"/>
                    <a:pt x="583" y="237"/>
                    <a:pt x="331" y="237"/>
                  </a:cubicBezTo>
                  <a:cubicBezTo>
                    <a:pt x="319" y="237"/>
                    <a:pt x="306" y="236"/>
                    <a:pt x="295" y="239"/>
                  </a:cubicBezTo>
                  <a:cubicBezTo>
                    <a:pt x="255" y="248"/>
                    <a:pt x="234" y="275"/>
                    <a:pt x="234" y="321"/>
                  </a:cubicBezTo>
                  <a:cubicBezTo>
                    <a:pt x="233" y="444"/>
                    <a:pt x="233" y="566"/>
                    <a:pt x="234" y="689"/>
                  </a:cubicBezTo>
                  <a:cubicBezTo>
                    <a:pt x="235" y="746"/>
                    <a:pt x="265" y="773"/>
                    <a:pt x="323" y="773"/>
                  </a:cubicBezTo>
                  <a:cubicBezTo>
                    <a:pt x="576" y="773"/>
                    <a:pt x="830" y="773"/>
                    <a:pt x="1083" y="773"/>
                  </a:cubicBezTo>
                  <a:cubicBezTo>
                    <a:pt x="1109" y="773"/>
                    <a:pt x="1109" y="773"/>
                    <a:pt x="1109" y="799"/>
                  </a:cubicBezTo>
                  <a:cubicBezTo>
                    <a:pt x="1109" y="862"/>
                    <a:pt x="1108" y="925"/>
                    <a:pt x="1109" y="987"/>
                  </a:cubicBezTo>
                  <a:cubicBezTo>
                    <a:pt x="1109" y="1005"/>
                    <a:pt x="1105" y="1010"/>
                    <a:pt x="1087" y="1010"/>
                  </a:cubicBezTo>
                  <a:cubicBezTo>
                    <a:pt x="956" y="1009"/>
                    <a:pt x="826" y="1009"/>
                    <a:pt x="695" y="100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1" name="Freeform 902">
              <a:extLst>
                <a:ext uri="{FF2B5EF4-FFF2-40B4-BE49-F238E27FC236}">
                  <a16:creationId xmlns:a16="http://schemas.microsoft.com/office/drawing/2014/main" id="{86FB47E7-17EE-4B71-90E2-11F99DF83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0577" y="4131673"/>
              <a:ext cx="71636" cy="42083"/>
            </a:xfrm>
            <a:custGeom>
              <a:avLst/>
              <a:gdLst>
                <a:gd name="T0" fmla="*/ 1346 w 1346"/>
                <a:gd name="T1" fmla="*/ 790 h 794"/>
                <a:gd name="T2" fmla="*/ 0 w 1346"/>
                <a:gd name="T3" fmla="*/ 787 h 794"/>
                <a:gd name="T4" fmla="*/ 15 w 1346"/>
                <a:gd name="T5" fmla="*/ 764 h 794"/>
                <a:gd name="T6" fmla="*/ 237 w 1346"/>
                <a:gd name="T7" fmla="*/ 507 h 794"/>
                <a:gd name="T8" fmla="*/ 432 w 1346"/>
                <a:gd name="T9" fmla="*/ 283 h 794"/>
                <a:gd name="T10" fmla="*/ 648 w 1346"/>
                <a:gd name="T11" fmla="*/ 32 h 794"/>
                <a:gd name="T12" fmla="*/ 696 w 1346"/>
                <a:gd name="T13" fmla="*/ 33 h 794"/>
                <a:gd name="T14" fmla="*/ 879 w 1346"/>
                <a:gd name="T15" fmla="*/ 246 h 794"/>
                <a:gd name="T16" fmla="*/ 1088 w 1346"/>
                <a:gd name="T17" fmla="*/ 490 h 794"/>
                <a:gd name="T18" fmla="*/ 1293 w 1346"/>
                <a:gd name="T19" fmla="*/ 728 h 794"/>
                <a:gd name="T20" fmla="*/ 1346 w 1346"/>
                <a:gd name="T21" fmla="*/ 79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6" h="794">
                  <a:moveTo>
                    <a:pt x="1346" y="790"/>
                  </a:moveTo>
                  <a:cubicBezTo>
                    <a:pt x="895" y="794"/>
                    <a:pt x="449" y="786"/>
                    <a:pt x="0" y="787"/>
                  </a:cubicBezTo>
                  <a:cubicBezTo>
                    <a:pt x="2" y="777"/>
                    <a:pt x="9" y="771"/>
                    <a:pt x="15" y="764"/>
                  </a:cubicBezTo>
                  <a:cubicBezTo>
                    <a:pt x="89" y="678"/>
                    <a:pt x="163" y="593"/>
                    <a:pt x="237" y="507"/>
                  </a:cubicBezTo>
                  <a:cubicBezTo>
                    <a:pt x="302" y="432"/>
                    <a:pt x="367" y="358"/>
                    <a:pt x="432" y="283"/>
                  </a:cubicBezTo>
                  <a:cubicBezTo>
                    <a:pt x="504" y="199"/>
                    <a:pt x="576" y="115"/>
                    <a:pt x="648" y="32"/>
                  </a:cubicBezTo>
                  <a:cubicBezTo>
                    <a:pt x="676" y="0"/>
                    <a:pt x="668" y="0"/>
                    <a:pt x="696" y="33"/>
                  </a:cubicBezTo>
                  <a:cubicBezTo>
                    <a:pt x="758" y="103"/>
                    <a:pt x="818" y="175"/>
                    <a:pt x="879" y="246"/>
                  </a:cubicBezTo>
                  <a:cubicBezTo>
                    <a:pt x="949" y="328"/>
                    <a:pt x="1018" y="409"/>
                    <a:pt x="1088" y="490"/>
                  </a:cubicBezTo>
                  <a:cubicBezTo>
                    <a:pt x="1156" y="569"/>
                    <a:pt x="1224" y="649"/>
                    <a:pt x="1293" y="728"/>
                  </a:cubicBezTo>
                  <a:cubicBezTo>
                    <a:pt x="1310" y="748"/>
                    <a:pt x="1327" y="768"/>
                    <a:pt x="1346" y="79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2" name="Freeform 903">
              <a:extLst>
                <a:ext uri="{FF2B5EF4-FFF2-40B4-BE49-F238E27FC236}">
                  <a16:creationId xmlns:a16="http://schemas.microsoft.com/office/drawing/2014/main" id="{AA589367-E0E5-4A3C-BC00-C69D3AE31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6930" y="4131994"/>
              <a:ext cx="55896" cy="41440"/>
            </a:xfrm>
            <a:custGeom>
              <a:avLst/>
              <a:gdLst>
                <a:gd name="T0" fmla="*/ 0 w 1050"/>
                <a:gd name="T1" fmla="*/ 780 h 782"/>
                <a:gd name="T2" fmla="*/ 69 w 1050"/>
                <a:gd name="T3" fmla="*/ 699 h 782"/>
                <a:gd name="T4" fmla="*/ 349 w 1050"/>
                <a:gd name="T5" fmla="*/ 376 h 782"/>
                <a:gd name="T6" fmla="*/ 565 w 1050"/>
                <a:gd name="T7" fmla="*/ 127 h 782"/>
                <a:gd name="T8" fmla="*/ 664 w 1050"/>
                <a:gd name="T9" fmla="*/ 12 h 782"/>
                <a:gd name="T10" fmla="*/ 689 w 1050"/>
                <a:gd name="T11" fmla="*/ 13 h 782"/>
                <a:gd name="T12" fmla="*/ 871 w 1050"/>
                <a:gd name="T13" fmla="*/ 225 h 782"/>
                <a:gd name="T14" fmla="*/ 1043 w 1050"/>
                <a:gd name="T15" fmla="*/ 425 h 782"/>
                <a:gd name="T16" fmla="*/ 1042 w 1050"/>
                <a:gd name="T17" fmla="*/ 447 h 782"/>
                <a:gd name="T18" fmla="*/ 901 w 1050"/>
                <a:gd name="T19" fmla="*/ 610 h 782"/>
                <a:gd name="T20" fmla="*/ 763 w 1050"/>
                <a:gd name="T21" fmla="*/ 770 h 782"/>
                <a:gd name="T22" fmla="*/ 737 w 1050"/>
                <a:gd name="T23" fmla="*/ 782 h 782"/>
                <a:gd name="T24" fmla="*/ 11 w 1050"/>
                <a:gd name="T25" fmla="*/ 781 h 782"/>
                <a:gd name="T26" fmla="*/ 0 w 1050"/>
                <a:gd name="T27" fmla="*/ 78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0" h="782">
                  <a:moveTo>
                    <a:pt x="0" y="780"/>
                  </a:moveTo>
                  <a:cubicBezTo>
                    <a:pt x="25" y="751"/>
                    <a:pt x="47" y="725"/>
                    <a:pt x="69" y="699"/>
                  </a:cubicBezTo>
                  <a:cubicBezTo>
                    <a:pt x="162" y="591"/>
                    <a:pt x="256" y="484"/>
                    <a:pt x="349" y="376"/>
                  </a:cubicBezTo>
                  <a:cubicBezTo>
                    <a:pt x="421" y="293"/>
                    <a:pt x="493" y="210"/>
                    <a:pt x="565" y="127"/>
                  </a:cubicBezTo>
                  <a:cubicBezTo>
                    <a:pt x="598" y="89"/>
                    <a:pt x="631" y="51"/>
                    <a:pt x="664" y="12"/>
                  </a:cubicBezTo>
                  <a:cubicBezTo>
                    <a:pt x="673" y="0"/>
                    <a:pt x="679" y="0"/>
                    <a:pt x="689" y="13"/>
                  </a:cubicBezTo>
                  <a:cubicBezTo>
                    <a:pt x="749" y="84"/>
                    <a:pt x="810" y="154"/>
                    <a:pt x="871" y="225"/>
                  </a:cubicBezTo>
                  <a:cubicBezTo>
                    <a:pt x="928" y="292"/>
                    <a:pt x="985" y="358"/>
                    <a:pt x="1043" y="425"/>
                  </a:cubicBezTo>
                  <a:cubicBezTo>
                    <a:pt x="1050" y="433"/>
                    <a:pt x="1049" y="439"/>
                    <a:pt x="1042" y="447"/>
                  </a:cubicBezTo>
                  <a:cubicBezTo>
                    <a:pt x="995" y="501"/>
                    <a:pt x="948" y="556"/>
                    <a:pt x="901" y="610"/>
                  </a:cubicBezTo>
                  <a:cubicBezTo>
                    <a:pt x="855" y="663"/>
                    <a:pt x="809" y="716"/>
                    <a:pt x="763" y="770"/>
                  </a:cubicBezTo>
                  <a:cubicBezTo>
                    <a:pt x="756" y="778"/>
                    <a:pt x="748" y="782"/>
                    <a:pt x="737" y="782"/>
                  </a:cubicBezTo>
                  <a:cubicBezTo>
                    <a:pt x="495" y="781"/>
                    <a:pt x="253" y="781"/>
                    <a:pt x="11" y="781"/>
                  </a:cubicBezTo>
                  <a:cubicBezTo>
                    <a:pt x="9" y="781"/>
                    <a:pt x="7" y="781"/>
                    <a:pt x="0" y="78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3" name="Freeform 904">
              <a:extLst>
                <a:ext uri="{FF2B5EF4-FFF2-40B4-BE49-F238E27FC236}">
                  <a16:creationId xmlns:a16="http://schemas.microsoft.com/office/drawing/2014/main" id="{3580F874-2299-46CB-8928-A98A6853E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572" y="4190781"/>
              <a:ext cx="12528" cy="53969"/>
            </a:xfrm>
            <a:custGeom>
              <a:avLst/>
              <a:gdLst>
                <a:gd name="T0" fmla="*/ 0 w 236"/>
                <a:gd name="T1" fmla="*/ 507 h 1018"/>
                <a:gd name="T2" fmla="*/ 0 w 236"/>
                <a:gd name="T3" fmla="*/ 23 h 1018"/>
                <a:gd name="T4" fmla="*/ 22 w 236"/>
                <a:gd name="T5" fmla="*/ 1 h 1018"/>
                <a:gd name="T6" fmla="*/ 215 w 236"/>
                <a:gd name="T7" fmla="*/ 1 h 1018"/>
                <a:gd name="T8" fmla="*/ 236 w 236"/>
                <a:gd name="T9" fmla="*/ 20 h 1018"/>
                <a:gd name="T10" fmla="*/ 236 w 236"/>
                <a:gd name="T11" fmla="*/ 998 h 1018"/>
                <a:gd name="T12" fmla="*/ 217 w 236"/>
                <a:gd name="T13" fmla="*/ 1017 h 1018"/>
                <a:gd name="T14" fmla="*/ 20 w 236"/>
                <a:gd name="T15" fmla="*/ 1017 h 1018"/>
                <a:gd name="T16" fmla="*/ 0 w 236"/>
                <a:gd name="T17" fmla="*/ 997 h 1018"/>
                <a:gd name="T18" fmla="*/ 0 w 236"/>
                <a:gd name="T19" fmla="*/ 50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" h="1018">
                  <a:moveTo>
                    <a:pt x="0" y="507"/>
                  </a:moveTo>
                  <a:cubicBezTo>
                    <a:pt x="0" y="346"/>
                    <a:pt x="0" y="184"/>
                    <a:pt x="0" y="23"/>
                  </a:cubicBezTo>
                  <a:cubicBezTo>
                    <a:pt x="0" y="6"/>
                    <a:pt x="3" y="0"/>
                    <a:pt x="22" y="1"/>
                  </a:cubicBezTo>
                  <a:cubicBezTo>
                    <a:pt x="86" y="2"/>
                    <a:pt x="151" y="1"/>
                    <a:pt x="215" y="1"/>
                  </a:cubicBezTo>
                  <a:cubicBezTo>
                    <a:pt x="230" y="1"/>
                    <a:pt x="236" y="3"/>
                    <a:pt x="236" y="20"/>
                  </a:cubicBezTo>
                  <a:cubicBezTo>
                    <a:pt x="236" y="346"/>
                    <a:pt x="236" y="672"/>
                    <a:pt x="236" y="998"/>
                  </a:cubicBezTo>
                  <a:cubicBezTo>
                    <a:pt x="236" y="1013"/>
                    <a:pt x="233" y="1018"/>
                    <a:pt x="217" y="1017"/>
                  </a:cubicBezTo>
                  <a:cubicBezTo>
                    <a:pt x="151" y="1017"/>
                    <a:pt x="85" y="1016"/>
                    <a:pt x="20" y="1017"/>
                  </a:cubicBezTo>
                  <a:cubicBezTo>
                    <a:pt x="3" y="1018"/>
                    <a:pt x="0" y="1012"/>
                    <a:pt x="0" y="997"/>
                  </a:cubicBezTo>
                  <a:cubicBezTo>
                    <a:pt x="0" y="834"/>
                    <a:pt x="0" y="670"/>
                    <a:pt x="0" y="507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4" name="Freeform 905">
              <a:extLst>
                <a:ext uri="{FF2B5EF4-FFF2-40B4-BE49-F238E27FC236}">
                  <a16:creationId xmlns:a16="http://schemas.microsoft.com/office/drawing/2014/main" id="{A9FED61D-190C-4E57-8C3D-2DC68B293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972" y="4139715"/>
              <a:ext cx="126401" cy="19685"/>
            </a:xfrm>
            <a:custGeom>
              <a:avLst/>
              <a:gdLst>
                <a:gd name="T0" fmla="*/ 1132 w 2265"/>
                <a:gd name="T1" fmla="*/ 349 h 350"/>
                <a:gd name="T2" fmla="*/ 27 w 2265"/>
                <a:gd name="T3" fmla="*/ 349 h 350"/>
                <a:gd name="T4" fmla="*/ 0 w 2265"/>
                <a:gd name="T5" fmla="*/ 324 h 350"/>
                <a:gd name="T6" fmla="*/ 0 w 2265"/>
                <a:gd name="T7" fmla="*/ 58 h 350"/>
                <a:gd name="T8" fmla="*/ 57 w 2265"/>
                <a:gd name="T9" fmla="*/ 1 h 350"/>
                <a:gd name="T10" fmla="*/ 329 w 2265"/>
                <a:gd name="T11" fmla="*/ 1 h 350"/>
                <a:gd name="T12" fmla="*/ 350 w 2265"/>
                <a:gd name="T13" fmla="*/ 22 h 350"/>
                <a:gd name="T14" fmla="*/ 353 w 2265"/>
                <a:gd name="T15" fmla="*/ 140 h 350"/>
                <a:gd name="T16" fmla="*/ 521 w 2265"/>
                <a:gd name="T17" fmla="*/ 197 h 350"/>
                <a:gd name="T18" fmla="*/ 557 w 2265"/>
                <a:gd name="T19" fmla="*/ 124 h 350"/>
                <a:gd name="T20" fmla="*/ 557 w 2265"/>
                <a:gd name="T21" fmla="*/ 24 h 350"/>
                <a:gd name="T22" fmla="*/ 580 w 2265"/>
                <a:gd name="T23" fmla="*/ 1 h 350"/>
                <a:gd name="T24" fmla="*/ 1076 w 2265"/>
                <a:gd name="T25" fmla="*/ 1 h 350"/>
                <a:gd name="T26" fmla="*/ 1706 w 2265"/>
                <a:gd name="T27" fmla="*/ 1 h 350"/>
                <a:gd name="T28" fmla="*/ 1729 w 2265"/>
                <a:gd name="T29" fmla="*/ 24 h 350"/>
                <a:gd name="T30" fmla="*/ 1729 w 2265"/>
                <a:gd name="T31" fmla="*/ 118 h 350"/>
                <a:gd name="T32" fmla="*/ 1816 w 2265"/>
                <a:gd name="T33" fmla="*/ 221 h 350"/>
                <a:gd name="T34" fmla="*/ 1933 w 2265"/>
                <a:gd name="T35" fmla="*/ 134 h 350"/>
                <a:gd name="T36" fmla="*/ 1936 w 2265"/>
                <a:gd name="T37" fmla="*/ 21 h 350"/>
                <a:gd name="T38" fmla="*/ 1956 w 2265"/>
                <a:gd name="T39" fmla="*/ 1 h 350"/>
                <a:gd name="T40" fmla="*/ 2210 w 2265"/>
                <a:gd name="T41" fmla="*/ 1 h 350"/>
                <a:gd name="T42" fmla="*/ 2265 w 2265"/>
                <a:gd name="T43" fmla="*/ 55 h 350"/>
                <a:gd name="T44" fmla="*/ 2265 w 2265"/>
                <a:gd name="T45" fmla="*/ 335 h 350"/>
                <a:gd name="T46" fmla="*/ 2250 w 2265"/>
                <a:gd name="T47" fmla="*/ 349 h 350"/>
                <a:gd name="T48" fmla="*/ 2234 w 2265"/>
                <a:gd name="T49" fmla="*/ 349 h 350"/>
                <a:gd name="T50" fmla="*/ 1132 w 2265"/>
                <a:gd name="T51" fmla="*/ 349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65" h="350">
                  <a:moveTo>
                    <a:pt x="1132" y="349"/>
                  </a:moveTo>
                  <a:cubicBezTo>
                    <a:pt x="764" y="349"/>
                    <a:pt x="395" y="349"/>
                    <a:pt x="27" y="349"/>
                  </a:cubicBezTo>
                  <a:cubicBezTo>
                    <a:pt x="0" y="349"/>
                    <a:pt x="0" y="349"/>
                    <a:pt x="0" y="324"/>
                  </a:cubicBezTo>
                  <a:cubicBezTo>
                    <a:pt x="0" y="235"/>
                    <a:pt x="0" y="146"/>
                    <a:pt x="0" y="58"/>
                  </a:cubicBezTo>
                  <a:cubicBezTo>
                    <a:pt x="0" y="20"/>
                    <a:pt x="20" y="1"/>
                    <a:pt x="57" y="1"/>
                  </a:cubicBezTo>
                  <a:cubicBezTo>
                    <a:pt x="148" y="1"/>
                    <a:pt x="238" y="1"/>
                    <a:pt x="329" y="1"/>
                  </a:cubicBezTo>
                  <a:cubicBezTo>
                    <a:pt x="346" y="0"/>
                    <a:pt x="350" y="6"/>
                    <a:pt x="350" y="22"/>
                  </a:cubicBezTo>
                  <a:cubicBezTo>
                    <a:pt x="350" y="61"/>
                    <a:pt x="344" y="101"/>
                    <a:pt x="353" y="140"/>
                  </a:cubicBezTo>
                  <a:cubicBezTo>
                    <a:pt x="372" y="218"/>
                    <a:pt x="459" y="248"/>
                    <a:pt x="521" y="197"/>
                  </a:cubicBezTo>
                  <a:cubicBezTo>
                    <a:pt x="543" y="178"/>
                    <a:pt x="556" y="153"/>
                    <a:pt x="557" y="124"/>
                  </a:cubicBezTo>
                  <a:cubicBezTo>
                    <a:pt x="558" y="91"/>
                    <a:pt x="558" y="57"/>
                    <a:pt x="557" y="24"/>
                  </a:cubicBezTo>
                  <a:cubicBezTo>
                    <a:pt x="556" y="6"/>
                    <a:pt x="561" y="0"/>
                    <a:pt x="580" y="1"/>
                  </a:cubicBezTo>
                  <a:cubicBezTo>
                    <a:pt x="745" y="1"/>
                    <a:pt x="910" y="1"/>
                    <a:pt x="1076" y="1"/>
                  </a:cubicBezTo>
                  <a:cubicBezTo>
                    <a:pt x="1286" y="1"/>
                    <a:pt x="1496" y="1"/>
                    <a:pt x="1706" y="1"/>
                  </a:cubicBezTo>
                  <a:cubicBezTo>
                    <a:pt x="1724" y="1"/>
                    <a:pt x="1730" y="5"/>
                    <a:pt x="1729" y="24"/>
                  </a:cubicBezTo>
                  <a:cubicBezTo>
                    <a:pt x="1727" y="55"/>
                    <a:pt x="1729" y="86"/>
                    <a:pt x="1729" y="118"/>
                  </a:cubicBezTo>
                  <a:cubicBezTo>
                    <a:pt x="1729" y="170"/>
                    <a:pt x="1768" y="217"/>
                    <a:pt x="1816" y="221"/>
                  </a:cubicBezTo>
                  <a:cubicBezTo>
                    <a:pt x="1876" y="227"/>
                    <a:pt x="1923" y="192"/>
                    <a:pt x="1933" y="134"/>
                  </a:cubicBezTo>
                  <a:cubicBezTo>
                    <a:pt x="1940" y="97"/>
                    <a:pt x="1936" y="59"/>
                    <a:pt x="1936" y="21"/>
                  </a:cubicBezTo>
                  <a:cubicBezTo>
                    <a:pt x="1936" y="5"/>
                    <a:pt x="1941" y="1"/>
                    <a:pt x="1956" y="1"/>
                  </a:cubicBezTo>
                  <a:cubicBezTo>
                    <a:pt x="2041" y="1"/>
                    <a:pt x="2126" y="1"/>
                    <a:pt x="2210" y="1"/>
                  </a:cubicBezTo>
                  <a:cubicBezTo>
                    <a:pt x="2243" y="1"/>
                    <a:pt x="2265" y="22"/>
                    <a:pt x="2265" y="55"/>
                  </a:cubicBezTo>
                  <a:cubicBezTo>
                    <a:pt x="2265" y="148"/>
                    <a:pt x="2265" y="241"/>
                    <a:pt x="2265" y="335"/>
                  </a:cubicBezTo>
                  <a:cubicBezTo>
                    <a:pt x="2265" y="346"/>
                    <a:pt x="2261" y="350"/>
                    <a:pt x="2250" y="349"/>
                  </a:cubicBezTo>
                  <a:cubicBezTo>
                    <a:pt x="2245" y="349"/>
                    <a:pt x="2239" y="349"/>
                    <a:pt x="2234" y="349"/>
                  </a:cubicBezTo>
                  <a:cubicBezTo>
                    <a:pt x="1867" y="349"/>
                    <a:pt x="1499" y="349"/>
                    <a:pt x="1132" y="34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5" name="Freeform 906">
              <a:extLst>
                <a:ext uri="{FF2B5EF4-FFF2-40B4-BE49-F238E27FC236}">
                  <a16:creationId xmlns:a16="http://schemas.microsoft.com/office/drawing/2014/main" id="{69F99398-0303-4540-96C4-F3E7CACC3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435" y="4129009"/>
              <a:ext cx="5526" cy="20031"/>
            </a:xfrm>
            <a:custGeom>
              <a:avLst/>
              <a:gdLst>
                <a:gd name="T0" fmla="*/ 101 w 101"/>
                <a:gd name="T1" fmla="*/ 181 h 357"/>
                <a:gd name="T2" fmla="*/ 101 w 101"/>
                <a:gd name="T3" fmla="*/ 303 h 357"/>
                <a:gd name="T4" fmla="*/ 50 w 101"/>
                <a:gd name="T5" fmla="*/ 357 h 357"/>
                <a:gd name="T6" fmla="*/ 0 w 101"/>
                <a:gd name="T7" fmla="*/ 302 h 357"/>
                <a:gd name="T8" fmla="*/ 0 w 101"/>
                <a:gd name="T9" fmla="*/ 56 h 357"/>
                <a:gd name="T10" fmla="*/ 50 w 101"/>
                <a:gd name="T11" fmla="*/ 0 h 357"/>
                <a:gd name="T12" fmla="*/ 101 w 101"/>
                <a:gd name="T13" fmla="*/ 55 h 357"/>
                <a:gd name="T14" fmla="*/ 101 w 101"/>
                <a:gd name="T15" fmla="*/ 181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57">
                  <a:moveTo>
                    <a:pt x="101" y="181"/>
                  </a:moveTo>
                  <a:cubicBezTo>
                    <a:pt x="101" y="221"/>
                    <a:pt x="101" y="262"/>
                    <a:pt x="101" y="303"/>
                  </a:cubicBezTo>
                  <a:cubicBezTo>
                    <a:pt x="100" y="336"/>
                    <a:pt x="81" y="357"/>
                    <a:pt x="50" y="357"/>
                  </a:cubicBezTo>
                  <a:cubicBezTo>
                    <a:pt x="20" y="357"/>
                    <a:pt x="0" y="335"/>
                    <a:pt x="0" y="302"/>
                  </a:cubicBezTo>
                  <a:cubicBezTo>
                    <a:pt x="0" y="220"/>
                    <a:pt x="0" y="138"/>
                    <a:pt x="0" y="56"/>
                  </a:cubicBezTo>
                  <a:cubicBezTo>
                    <a:pt x="0" y="24"/>
                    <a:pt x="21" y="0"/>
                    <a:pt x="50" y="0"/>
                  </a:cubicBezTo>
                  <a:cubicBezTo>
                    <a:pt x="78" y="0"/>
                    <a:pt x="100" y="23"/>
                    <a:pt x="101" y="55"/>
                  </a:cubicBezTo>
                  <a:cubicBezTo>
                    <a:pt x="101" y="97"/>
                    <a:pt x="101" y="139"/>
                    <a:pt x="101" y="18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6" name="Freeform 907">
              <a:extLst>
                <a:ext uri="{FF2B5EF4-FFF2-40B4-BE49-F238E27FC236}">
                  <a16:creationId xmlns:a16="http://schemas.microsoft.com/office/drawing/2014/main" id="{D2CECC55-65C1-482B-84F6-520CC2938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420" y="4130736"/>
              <a:ext cx="5871" cy="18304"/>
            </a:xfrm>
            <a:custGeom>
              <a:avLst/>
              <a:gdLst>
                <a:gd name="T0" fmla="*/ 0 w 101"/>
                <a:gd name="T1" fmla="*/ 164 h 325"/>
                <a:gd name="T2" fmla="*/ 0 w 101"/>
                <a:gd name="T3" fmla="*/ 56 h 325"/>
                <a:gd name="T4" fmla="*/ 51 w 101"/>
                <a:gd name="T5" fmla="*/ 1 h 325"/>
                <a:gd name="T6" fmla="*/ 101 w 101"/>
                <a:gd name="T7" fmla="*/ 56 h 325"/>
                <a:gd name="T8" fmla="*/ 101 w 101"/>
                <a:gd name="T9" fmla="*/ 272 h 325"/>
                <a:gd name="T10" fmla="*/ 50 w 101"/>
                <a:gd name="T11" fmla="*/ 325 h 325"/>
                <a:gd name="T12" fmla="*/ 0 w 101"/>
                <a:gd name="T13" fmla="*/ 272 h 325"/>
                <a:gd name="T14" fmla="*/ 0 w 101"/>
                <a:gd name="T15" fmla="*/ 164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25">
                  <a:moveTo>
                    <a:pt x="0" y="164"/>
                  </a:moveTo>
                  <a:cubicBezTo>
                    <a:pt x="0" y="128"/>
                    <a:pt x="0" y="92"/>
                    <a:pt x="0" y="56"/>
                  </a:cubicBezTo>
                  <a:cubicBezTo>
                    <a:pt x="1" y="24"/>
                    <a:pt x="23" y="0"/>
                    <a:pt x="51" y="1"/>
                  </a:cubicBezTo>
                  <a:cubicBezTo>
                    <a:pt x="77" y="1"/>
                    <a:pt x="101" y="28"/>
                    <a:pt x="101" y="56"/>
                  </a:cubicBezTo>
                  <a:cubicBezTo>
                    <a:pt x="101" y="128"/>
                    <a:pt x="101" y="200"/>
                    <a:pt x="101" y="272"/>
                  </a:cubicBezTo>
                  <a:cubicBezTo>
                    <a:pt x="101" y="303"/>
                    <a:pt x="79" y="325"/>
                    <a:pt x="50" y="325"/>
                  </a:cubicBezTo>
                  <a:cubicBezTo>
                    <a:pt x="20" y="325"/>
                    <a:pt x="1" y="305"/>
                    <a:pt x="0" y="272"/>
                  </a:cubicBezTo>
                  <a:cubicBezTo>
                    <a:pt x="0" y="236"/>
                    <a:pt x="0" y="200"/>
                    <a:pt x="0" y="164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7" name="Freeform 908">
              <a:extLst>
                <a:ext uri="{FF2B5EF4-FFF2-40B4-BE49-F238E27FC236}">
                  <a16:creationId xmlns:a16="http://schemas.microsoft.com/office/drawing/2014/main" id="{16A6B330-0D86-4B7B-BE2F-ADBDE44208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1972" y="4165271"/>
              <a:ext cx="126746" cy="84958"/>
            </a:xfrm>
            <a:custGeom>
              <a:avLst/>
              <a:gdLst>
                <a:gd name="T0" fmla="*/ 2238 w 2269"/>
                <a:gd name="T1" fmla="*/ 3 h 1523"/>
                <a:gd name="T2" fmla="*/ 1134 w 2269"/>
                <a:gd name="T3" fmla="*/ 3 h 1523"/>
                <a:gd name="T4" fmla="*/ 26 w 2269"/>
                <a:gd name="T5" fmla="*/ 2 h 1523"/>
                <a:gd name="T6" fmla="*/ 0 w 2269"/>
                <a:gd name="T7" fmla="*/ 27 h 1523"/>
                <a:gd name="T8" fmla="*/ 0 w 2269"/>
                <a:gd name="T9" fmla="*/ 1459 h 1523"/>
                <a:gd name="T10" fmla="*/ 65 w 2269"/>
                <a:gd name="T11" fmla="*/ 1523 h 1523"/>
                <a:gd name="T12" fmla="*/ 2197 w 2269"/>
                <a:gd name="T13" fmla="*/ 1523 h 1523"/>
                <a:gd name="T14" fmla="*/ 2265 w 2269"/>
                <a:gd name="T15" fmla="*/ 1455 h 1523"/>
                <a:gd name="T16" fmla="*/ 2265 w 2269"/>
                <a:gd name="T17" fmla="*/ 31 h 1523"/>
                <a:gd name="T18" fmla="*/ 2238 w 2269"/>
                <a:gd name="T19" fmla="*/ 3 h 1523"/>
                <a:gd name="T20" fmla="*/ 879 w 2269"/>
                <a:gd name="T21" fmla="*/ 1243 h 1523"/>
                <a:gd name="T22" fmla="*/ 574 w 2269"/>
                <a:gd name="T23" fmla="*/ 1284 h 1523"/>
                <a:gd name="T24" fmla="*/ 350 w 2269"/>
                <a:gd name="T25" fmla="*/ 1224 h 1523"/>
                <a:gd name="T26" fmla="*/ 337 w 2269"/>
                <a:gd name="T27" fmla="*/ 1193 h 1523"/>
                <a:gd name="T28" fmla="*/ 377 w 2269"/>
                <a:gd name="T29" fmla="*/ 1041 h 1523"/>
                <a:gd name="T30" fmla="*/ 398 w 2269"/>
                <a:gd name="T31" fmla="*/ 1031 h 1523"/>
                <a:gd name="T32" fmla="*/ 660 w 2269"/>
                <a:gd name="T33" fmla="*/ 1087 h 1523"/>
                <a:gd name="T34" fmla="*/ 794 w 2269"/>
                <a:gd name="T35" fmla="*/ 1023 h 1523"/>
                <a:gd name="T36" fmla="*/ 747 w 2269"/>
                <a:gd name="T37" fmla="*/ 828 h 1523"/>
                <a:gd name="T38" fmla="*/ 619 w 2269"/>
                <a:gd name="T39" fmla="*/ 795 h 1523"/>
                <a:gd name="T40" fmla="*/ 525 w 2269"/>
                <a:gd name="T41" fmla="*/ 795 h 1523"/>
                <a:gd name="T42" fmla="*/ 508 w 2269"/>
                <a:gd name="T43" fmla="*/ 779 h 1523"/>
                <a:gd name="T44" fmla="*/ 508 w 2269"/>
                <a:gd name="T45" fmla="*/ 631 h 1523"/>
                <a:gd name="T46" fmla="*/ 526 w 2269"/>
                <a:gd name="T47" fmla="*/ 615 h 1523"/>
                <a:gd name="T48" fmla="*/ 671 w 2269"/>
                <a:gd name="T49" fmla="*/ 607 h 1523"/>
                <a:gd name="T50" fmla="*/ 749 w 2269"/>
                <a:gd name="T51" fmla="*/ 573 h 1523"/>
                <a:gd name="T52" fmla="*/ 787 w 2269"/>
                <a:gd name="T53" fmla="*/ 468 h 1523"/>
                <a:gd name="T54" fmla="*/ 693 w 2269"/>
                <a:gd name="T55" fmla="*/ 387 h 1523"/>
                <a:gd name="T56" fmla="*/ 474 w 2269"/>
                <a:gd name="T57" fmla="*/ 416 h 1523"/>
                <a:gd name="T58" fmla="*/ 428 w 2269"/>
                <a:gd name="T59" fmla="*/ 439 h 1523"/>
                <a:gd name="T60" fmla="*/ 412 w 2269"/>
                <a:gd name="T61" fmla="*/ 433 h 1523"/>
                <a:gd name="T62" fmla="*/ 369 w 2269"/>
                <a:gd name="T63" fmla="*/ 277 h 1523"/>
                <a:gd name="T64" fmla="*/ 386 w 2269"/>
                <a:gd name="T65" fmla="*/ 251 h 1523"/>
                <a:gd name="T66" fmla="*/ 546 w 2269"/>
                <a:gd name="T67" fmla="*/ 197 h 1523"/>
                <a:gd name="T68" fmla="*/ 861 w 2269"/>
                <a:gd name="T69" fmla="*/ 211 h 1523"/>
                <a:gd name="T70" fmla="*/ 1033 w 2269"/>
                <a:gd name="T71" fmla="*/ 391 h 1523"/>
                <a:gd name="T72" fmla="*/ 878 w 2269"/>
                <a:gd name="T73" fmla="*/ 686 h 1523"/>
                <a:gd name="T74" fmla="*/ 852 w 2269"/>
                <a:gd name="T75" fmla="*/ 697 h 1523"/>
                <a:gd name="T76" fmla="*/ 968 w 2269"/>
                <a:gd name="T77" fmla="*/ 751 h 1523"/>
                <a:gd name="T78" fmla="*/ 1073 w 2269"/>
                <a:gd name="T79" fmla="*/ 931 h 1523"/>
                <a:gd name="T80" fmla="*/ 879 w 2269"/>
                <a:gd name="T81" fmla="*/ 1243 h 1523"/>
                <a:gd name="T82" fmla="*/ 1767 w 2269"/>
                <a:gd name="T83" fmla="*/ 1271 h 1523"/>
                <a:gd name="T84" fmla="*/ 1573 w 2269"/>
                <a:gd name="T85" fmla="*/ 1271 h 1523"/>
                <a:gd name="T86" fmla="*/ 1549 w 2269"/>
                <a:gd name="T87" fmla="*/ 1247 h 1523"/>
                <a:gd name="T88" fmla="*/ 1549 w 2269"/>
                <a:gd name="T89" fmla="*/ 447 h 1523"/>
                <a:gd name="T90" fmla="*/ 1528 w 2269"/>
                <a:gd name="T91" fmla="*/ 433 h 1523"/>
                <a:gd name="T92" fmla="*/ 1367 w 2269"/>
                <a:gd name="T93" fmla="*/ 512 h 1523"/>
                <a:gd name="T94" fmla="*/ 1341 w 2269"/>
                <a:gd name="T95" fmla="*/ 499 h 1523"/>
                <a:gd name="T96" fmla="*/ 1308 w 2269"/>
                <a:gd name="T97" fmla="*/ 345 h 1523"/>
                <a:gd name="T98" fmla="*/ 1317 w 2269"/>
                <a:gd name="T99" fmla="*/ 327 h 1523"/>
                <a:gd name="T100" fmla="*/ 1581 w 2269"/>
                <a:gd name="T101" fmla="*/ 203 h 1523"/>
                <a:gd name="T102" fmla="*/ 1603 w 2269"/>
                <a:gd name="T103" fmla="*/ 200 h 1523"/>
                <a:gd name="T104" fmla="*/ 1769 w 2269"/>
                <a:gd name="T105" fmla="*/ 199 h 1523"/>
                <a:gd name="T106" fmla="*/ 1789 w 2269"/>
                <a:gd name="T107" fmla="*/ 221 h 1523"/>
                <a:gd name="T108" fmla="*/ 1789 w 2269"/>
                <a:gd name="T109" fmla="*/ 737 h 1523"/>
                <a:gd name="T110" fmla="*/ 1789 w 2269"/>
                <a:gd name="T111" fmla="*/ 1247 h 1523"/>
                <a:gd name="T112" fmla="*/ 1767 w 2269"/>
                <a:gd name="T113" fmla="*/ 1271 h 1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69" h="1523">
                  <a:moveTo>
                    <a:pt x="2238" y="3"/>
                  </a:moveTo>
                  <a:cubicBezTo>
                    <a:pt x="1870" y="3"/>
                    <a:pt x="1502" y="3"/>
                    <a:pt x="1134" y="3"/>
                  </a:cubicBezTo>
                  <a:cubicBezTo>
                    <a:pt x="764" y="3"/>
                    <a:pt x="395" y="3"/>
                    <a:pt x="26" y="2"/>
                  </a:cubicBezTo>
                  <a:cubicBezTo>
                    <a:pt x="6" y="2"/>
                    <a:pt x="0" y="6"/>
                    <a:pt x="0" y="27"/>
                  </a:cubicBezTo>
                  <a:cubicBezTo>
                    <a:pt x="1" y="504"/>
                    <a:pt x="0" y="982"/>
                    <a:pt x="0" y="1459"/>
                  </a:cubicBezTo>
                  <a:cubicBezTo>
                    <a:pt x="0" y="1504"/>
                    <a:pt x="19" y="1523"/>
                    <a:pt x="65" y="1523"/>
                  </a:cubicBezTo>
                  <a:cubicBezTo>
                    <a:pt x="776" y="1523"/>
                    <a:pt x="1486" y="1523"/>
                    <a:pt x="2197" y="1523"/>
                  </a:cubicBezTo>
                  <a:cubicBezTo>
                    <a:pt x="2245" y="1523"/>
                    <a:pt x="2265" y="1503"/>
                    <a:pt x="2265" y="1455"/>
                  </a:cubicBezTo>
                  <a:cubicBezTo>
                    <a:pt x="2265" y="980"/>
                    <a:pt x="2265" y="506"/>
                    <a:pt x="2265" y="31"/>
                  </a:cubicBezTo>
                  <a:cubicBezTo>
                    <a:pt x="2265" y="0"/>
                    <a:pt x="2269" y="3"/>
                    <a:pt x="2238" y="3"/>
                  </a:cubicBezTo>
                  <a:close/>
                  <a:moveTo>
                    <a:pt x="879" y="1243"/>
                  </a:moveTo>
                  <a:cubicBezTo>
                    <a:pt x="781" y="1284"/>
                    <a:pt x="679" y="1294"/>
                    <a:pt x="574" y="1284"/>
                  </a:cubicBezTo>
                  <a:cubicBezTo>
                    <a:pt x="496" y="1276"/>
                    <a:pt x="421" y="1258"/>
                    <a:pt x="350" y="1224"/>
                  </a:cubicBezTo>
                  <a:cubicBezTo>
                    <a:pt x="335" y="1216"/>
                    <a:pt x="332" y="1209"/>
                    <a:pt x="337" y="1193"/>
                  </a:cubicBezTo>
                  <a:cubicBezTo>
                    <a:pt x="351" y="1142"/>
                    <a:pt x="364" y="1092"/>
                    <a:pt x="377" y="1041"/>
                  </a:cubicBezTo>
                  <a:cubicBezTo>
                    <a:pt x="380" y="1028"/>
                    <a:pt x="384" y="1024"/>
                    <a:pt x="398" y="1031"/>
                  </a:cubicBezTo>
                  <a:cubicBezTo>
                    <a:pt x="480" y="1072"/>
                    <a:pt x="567" y="1094"/>
                    <a:pt x="660" y="1087"/>
                  </a:cubicBezTo>
                  <a:cubicBezTo>
                    <a:pt x="713" y="1083"/>
                    <a:pt x="761" y="1067"/>
                    <a:pt x="794" y="1023"/>
                  </a:cubicBezTo>
                  <a:cubicBezTo>
                    <a:pt x="842" y="960"/>
                    <a:pt x="818" y="867"/>
                    <a:pt x="747" y="828"/>
                  </a:cubicBezTo>
                  <a:cubicBezTo>
                    <a:pt x="707" y="806"/>
                    <a:pt x="664" y="796"/>
                    <a:pt x="619" y="795"/>
                  </a:cubicBezTo>
                  <a:cubicBezTo>
                    <a:pt x="587" y="794"/>
                    <a:pt x="556" y="795"/>
                    <a:pt x="525" y="795"/>
                  </a:cubicBezTo>
                  <a:cubicBezTo>
                    <a:pt x="512" y="795"/>
                    <a:pt x="508" y="792"/>
                    <a:pt x="508" y="779"/>
                  </a:cubicBezTo>
                  <a:cubicBezTo>
                    <a:pt x="509" y="730"/>
                    <a:pt x="509" y="681"/>
                    <a:pt x="508" y="631"/>
                  </a:cubicBezTo>
                  <a:cubicBezTo>
                    <a:pt x="508" y="618"/>
                    <a:pt x="514" y="615"/>
                    <a:pt x="526" y="615"/>
                  </a:cubicBezTo>
                  <a:cubicBezTo>
                    <a:pt x="575" y="615"/>
                    <a:pt x="623" y="618"/>
                    <a:pt x="671" y="607"/>
                  </a:cubicBezTo>
                  <a:cubicBezTo>
                    <a:pt x="699" y="601"/>
                    <a:pt x="726" y="591"/>
                    <a:pt x="749" y="573"/>
                  </a:cubicBezTo>
                  <a:cubicBezTo>
                    <a:pt x="783" y="546"/>
                    <a:pt x="797" y="510"/>
                    <a:pt x="787" y="468"/>
                  </a:cubicBezTo>
                  <a:cubicBezTo>
                    <a:pt x="776" y="419"/>
                    <a:pt x="738" y="396"/>
                    <a:pt x="693" y="387"/>
                  </a:cubicBezTo>
                  <a:cubicBezTo>
                    <a:pt x="617" y="373"/>
                    <a:pt x="544" y="388"/>
                    <a:pt x="474" y="416"/>
                  </a:cubicBezTo>
                  <a:cubicBezTo>
                    <a:pt x="458" y="423"/>
                    <a:pt x="443" y="431"/>
                    <a:pt x="428" y="439"/>
                  </a:cubicBezTo>
                  <a:cubicBezTo>
                    <a:pt x="419" y="444"/>
                    <a:pt x="415" y="443"/>
                    <a:pt x="412" y="433"/>
                  </a:cubicBezTo>
                  <a:cubicBezTo>
                    <a:pt x="399" y="381"/>
                    <a:pt x="384" y="329"/>
                    <a:pt x="369" y="277"/>
                  </a:cubicBezTo>
                  <a:cubicBezTo>
                    <a:pt x="364" y="260"/>
                    <a:pt x="376" y="256"/>
                    <a:pt x="386" y="251"/>
                  </a:cubicBezTo>
                  <a:cubicBezTo>
                    <a:pt x="436" y="225"/>
                    <a:pt x="490" y="207"/>
                    <a:pt x="546" y="197"/>
                  </a:cubicBezTo>
                  <a:cubicBezTo>
                    <a:pt x="652" y="177"/>
                    <a:pt x="758" y="172"/>
                    <a:pt x="861" y="211"/>
                  </a:cubicBezTo>
                  <a:cubicBezTo>
                    <a:pt x="947" y="243"/>
                    <a:pt x="1010" y="299"/>
                    <a:pt x="1033" y="391"/>
                  </a:cubicBezTo>
                  <a:cubicBezTo>
                    <a:pt x="1064" y="516"/>
                    <a:pt x="1000" y="636"/>
                    <a:pt x="878" y="686"/>
                  </a:cubicBezTo>
                  <a:cubicBezTo>
                    <a:pt x="869" y="690"/>
                    <a:pt x="860" y="693"/>
                    <a:pt x="852" y="697"/>
                  </a:cubicBezTo>
                  <a:cubicBezTo>
                    <a:pt x="894" y="710"/>
                    <a:pt x="933" y="725"/>
                    <a:pt x="968" y="751"/>
                  </a:cubicBezTo>
                  <a:cubicBezTo>
                    <a:pt x="1030" y="795"/>
                    <a:pt x="1065" y="855"/>
                    <a:pt x="1073" y="931"/>
                  </a:cubicBezTo>
                  <a:cubicBezTo>
                    <a:pt x="1090" y="1085"/>
                    <a:pt x="993" y="1194"/>
                    <a:pt x="879" y="1243"/>
                  </a:cubicBezTo>
                  <a:close/>
                  <a:moveTo>
                    <a:pt x="1767" y="1271"/>
                  </a:moveTo>
                  <a:cubicBezTo>
                    <a:pt x="1702" y="1270"/>
                    <a:pt x="1637" y="1270"/>
                    <a:pt x="1573" y="1271"/>
                  </a:cubicBezTo>
                  <a:cubicBezTo>
                    <a:pt x="1554" y="1271"/>
                    <a:pt x="1549" y="1266"/>
                    <a:pt x="1549" y="1247"/>
                  </a:cubicBezTo>
                  <a:cubicBezTo>
                    <a:pt x="1549" y="980"/>
                    <a:pt x="1549" y="714"/>
                    <a:pt x="1549" y="447"/>
                  </a:cubicBezTo>
                  <a:cubicBezTo>
                    <a:pt x="1549" y="423"/>
                    <a:pt x="1549" y="423"/>
                    <a:pt x="1528" y="433"/>
                  </a:cubicBezTo>
                  <a:cubicBezTo>
                    <a:pt x="1474" y="459"/>
                    <a:pt x="1420" y="485"/>
                    <a:pt x="1367" y="512"/>
                  </a:cubicBezTo>
                  <a:cubicBezTo>
                    <a:pt x="1350" y="521"/>
                    <a:pt x="1344" y="516"/>
                    <a:pt x="1341" y="499"/>
                  </a:cubicBezTo>
                  <a:cubicBezTo>
                    <a:pt x="1331" y="447"/>
                    <a:pt x="1320" y="396"/>
                    <a:pt x="1308" y="345"/>
                  </a:cubicBezTo>
                  <a:cubicBezTo>
                    <a:pt x="1306" y="335"/>
                    <a:pt x="1308" y="331"/>
                    <a:pt x="1317" y="327"/>
                  </a:cubicBezTo>
                  <a:cubicBezTo>
                    <a:pt x="1405" y="286"/>
                    <a:pt x="1493" y="244"/>
                    <a:pt x="1581" y="203"/>
                  </a:cubicBezTo>
                  <a:cubicBezTo>
                    <a:pt x="1588" y="200"/>
                    <a:pt x="1595" y="200"/>
                    <a:pt x="1603" y="200"/>
                  </a:cubicBezTo>
                  <a:cubicBezTo>
                    <a:pt x="1658" y="200"/>
                    <a:pt x="1713" y="200"/>
                    <a:pt x="1769" y="199"/>
                  </a:cubicBezTo>
                  <a:cubicBezTo>
                    <a:pt x="1786" y="199"/>
                    <a:pt x="1789" y="205"/>
                    <a:pt x="1789" y="221"/>
                  </a:cubicBezTo>
                  <a:cubicBezTo>
                    <a:pt x="1789" y="393"/>
                    <a:pt x="1789" y="565"/>
                    <a:pt x="1789" y="737"/>
                  </a:cubicBezTo>
                  <a:cubicBezTo>
                    <a:pt x="1789" y="907"/>
                    <a:pt x="1789" y="1077"/>
                    <a:pt x="1789" y="1247"/>
                  </a:cubicBezTo>
                  <a:cubicBezTo>
                    <a:pt x="1789" y="1264"/>
                    <a:pt x="1786" y="1271"/>
                    <a:pt x="1767" y="127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8" name="Freeform 909">
              <a:extLst>
                <a:ext uri="{FF2B5EF4-FFF2-40B4-BE49-F238E27FC236}">
                  <a16:creationId xmlns:a16="http://schemas.microsoft.com/office/drawing/2014/main" id="{BBC6716E-B69C-43C5-8A17-3576E70E9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8956" y="4240067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0 w 6025"/>
                <a:gd name="T19" fmla="*/ 336 h 337"/>
                <a:gd name="T20" fmla="*/ 4589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9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6"/>
                    <a:pt x="6018" y="290"/>
                  </a:cubicBezTo>
                  <a:cubicBezTo>
                    <a:pt x="6019" y="328"/>
                    <a:pt x="6006" y="336"/>
                    <a:pt x="5970" y="336"/>
                  </a:cubicBezTo>
                  <a:cubicBezTo>
                    <a:pt x="5510" y="335"/>
                    <a:pt x="5049" y="336"/>
                    <a:pt x="4589" y="336"/>
                  </a:cubicBezTo>
                  <a:cubicBezTo>
                    <a:pt x="4062" y="336"/>
                    <a:pt x="3535" y="336"/>
                    <a:pt x="3008" y="33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9" name="Freeform 910">
              <a:extLst>
                <a:ext uri="{FF2B5EF4-FFF2-40B4-BE49-F238E27FC236}">
                  <a16:creationId xmlns:a16="http://schemas.microsoft.com/office/drawing/2014/main" id="{F03CFD94-E046-401D-8BDB-CF53420A9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8956" y="4157694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1 w 6025"/>
                <a:gd name="T19" fmla="*/ 336 h 337"/>
                <a:gd name="T20" fmla="*/ 4624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8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7"/>
                    <a:pt x="6018" y="290"/>
                  </a:cubicBezTo>
                  <a:cubicBezTo>
                    <a:pt x="6019" y="328"/>
                    <a:pt x="6007" y="337"/>
                    <a:pt x="5971" y="336"/>
                  </a:cubicBezTo>
                  <a:cubicBezTo>
                    <a:pt x="5522" y="335"/>
                    <a:pt x="5073" y="336"/>
                    <a:pt x="4624" y="336"/>
                  </a:cubicBezTo>
                  <a:cubicBezTo>
                    <a:pt x="4086" y="336"/>
                    <a:pt x="3547" y="336"/>
                    <a:pt x="3008" y="33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0" name="Freeform 911">
              <a:extLst>
                <a:ext uri="{FF2B5EF4-FFF2-40B4-BE49-F238E27FC236}">
                  <a16:creationId xmlns:a16="http://schemas.microsoft.com/office/drawing/2014/main" id="{8EC0C35E-317E-45E2-BD6E-26BA262F7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801" y="4119449"/>
              <a:ext cx="100026" cy="35303"/>
            </a:xfrm>
            <a:custGeom>
              <a:avLst/>
              <a:gdLst>
                <a:gd name="T0" fmla="*/ 3923 w 3923"/>
                <a:gd name="T1" fmla="*/ 1389 h 1389"/>
                <a:gd name="T2" fmla="*/ 3403 w 3923"/>
                <a:gd name="T3" fmla="*/ 1389 h 1389"/>
                <a:gd name="T4" fmla="*/ 3351 w 3923"/>
                <a:gd name="T5" fmla="*/ 1369 h 1389"/>
                <a:gd name="T6" fmla="*/ 2351 w 3923"/>
                <a:gd name="T7" fmla="*/ 662 h 1389"/>
                <a:gd name="T8" fmla="*/ 1984 w 3923"/>
                <a:gd name="T9" fmla="*/ 401 h 1389"/>
                <a:gd name="T10" fmla="*/ 1926 w 3923"/>
                <a:gd name="T11" fmla="*/ 407 h 1389"/>
                <a:gd name="T12" fmla="*/ 1046 w 3923"/>
                <a:gd name="T13" fmla="*/ 1030 h 1389"/>
                <a:gd name="T14" fmla="*/ 562 w 3923"/>
                <a:gd name="T15" fmla="*/ 1372 h 1389"/>
                <a:gd name="T16" fmla="*/ 518 w 3923"/>
                <a:gd name="T17" fmla="*/ 1389 h 1389"/>
                <a:gd name="T18" fmla="*/ 18 w 3923"/>
                <a:gd name="T19" fmla="*/ 1389 h 1389"/>
                <a:gd name="T20" fmla="*/ 0 w 3923"/>
                <a:gd name="T21" fmla="*/ 1384 h 1389"/>
                <a:gd name="T22" fmla="*/ 208 w 3923"/>
                <a:gd name="T23" fmla="*/ 1236 h 1389"/>
                <a:gd name="T24" fmla="*/ 1708 w 3923"/>
                <a:gd name="T25" fmla="*/ 173 h 1389"/>
                <a:gd name="T26" fmla="*/ 1928 w 3923"/>
                <a:gd name="T27" fmla="*/ 17 h 1389"/>
                <a:gd name="T28" fmla="*/ 1990 w 3923"/>
                <a:gd name="T29" fmla="*/ 18 h 1389"/>
                <a:gd name="T30" fmla="*/ 3054 w 3923"/>
                <a:gd name="T31" fmla="*/ 771 h 1389"/>
                <a:gd name="T32" fmla="*/ 3898 w 3923"/>
                <a:gd name="T33" fmla="*/ 1369 h 1389"/>
                <a:gd name="T34" fmla="*/ 3923 w 3923"/>
                <a:gd name="T35" fmla="*/ 1389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23" h="1389">
                  <a:moveTo>
                    <a:pt x="3923" y="1389"/>
                  </a:moveTo>
                  <a:cubicBezTo>
                    <a:pt x="3742" y="1389"/>
                    <a:pt x="3573" y="1388"/>
                    <a:pt x="3403" y="1389"/>
                  </a:cubicBezTo>
                  <a:cubicBezTo>
                    <a:pt x="3382" y="1389"/>
                    <a:pt x="3367" y="1379"/>
                    <a:pt x="3351" y="1369"/>
                  </a:cubicBezTo>
                  <a:cubicBezTo>
                    <a:pt x="3018" y="1133"/>
                    <a:pt x="2684" y="898"/>
                    <a:pt x="2351" y="662"/>
                  </a:cubicBezTo>
                  <a:cubicBezTo>
                    <a:pt x="2228" y="575"/>
                    <a:pt x="2105" y="489"/>
                    <a:pt x="1984" y="401"/>
                  </a:cubicBezTo>
                  <a:cubicBezTo>
                    <a:pt x="1959" y="383"/>
                    <a:pt x="1944" y="394"/>
                    <a:pt x="1926" y="407"/>
                  </a:cubicBezTo>
                  <a:cubicBezTo>
                    <a:pt x="1632" y="615"/>
                    <a:pt x="1339" y="822"/>
                    <a:pt x="1046" y="1030"/>
                  </a:cubicBezTo>
                  <a:cubicBezTo>
                    <a:pt x="884" y="1144"/>
                    <a:pt x="723" y="1258"/>
                    <a:pt x="562" y="1372"/>
                  </a:cubicBezTo>
                  <a:cubicBezTo>
                    <a:pt x="548" y="1382"/>
                    <a:pt x="536" y="1389"/>
                    <a:pt x="518" y="1389"/>
                  </a:cubicBezTo>
                  <a:cubicBezTo>
                    <a:pt x="351" y="1389"/>
                    <a:pt x="185" y="1389"/>
                    <a:pt x="18" y="1389"/>
                  </a:cubicBezTo>
                  <a:cubicBezTo>
                    <a:pt x="14" y="1389"/>
                    <a:pt x="10" y="1387"/>
                    <a:pt x="0" y="1384"/>
                  </a:cubicBezTo>
                  <a:cubicBezTo>
                    <a:pt x="72" y="1332"/>
                    <a:pt x="140" y="1284"/>
                    <a:pt x="208" y="1236"/>
                  </a:cubicBezTo>
                  <a:cubicBezTo>
                    <a:pt x="708" y="882"/>
                    <a:pt x="1208" y="527"/>
                    <a:pt x="1708" y="173"/>
                  </a:cubicBezTo>
                  <a:cubicBezTo>
                    <a:pt x="1782" y="121"/>
                    <a:pt x="1856" y="70"/>
                    <a:pt x="1928" y="17"/>
                  </a:cubicBezTo>
                  <a:cubicBezTo>
                    <a:pt x="1951" y="0"/>
                    <a:pt x="1966" y="1"/>
                    <a:pt x="1990" y="18"/>
                  </a:cubicBezTo>
                  <a:cubicBezTo>
                    <a:pt x="2344" y="269"/>
                    <a:pt x="2699" y="520"/>
                    <a:pt x="3054" y="771"/>
                  </a:cubicBezTo>
                  <a:cubicBezTo>
                    <a:pt x="3335" y="971"/>
                    <a:pt x="3616" y="1170"/>
                    <a:pt x="3898" y="1369"/>
                  </a:cubicBezTo>
                  <a:cubicBezTo>
                    <a:pt x="3904" y="1373"/>
                    <a:pt x="3909" y="1378"/>
                    <a:pt x="3923" y="138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1" name="Freeform 912">
              <a:extLst>
                <a:ext uri="{FF2B5EF4-FFF2-40B4-BE49-F238E27FC236}">
                  <a16:creationId xmlns:a16="http://schemas.microsoft.com/office/drawing/2014/main" id="{8C51A924-6D88-403C-A1C0-8B6C5EA1B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8233" y="4135262"/>
              <a:ext cx="55161" cy="19490"/>
            </a:xfrm>
            <a:custGeom>
              <a:avLst/>
              <a:gdLst>
                <a:gd name="T0" fmla="*/ 2161 w 2161"/>
                <a:gd name="T1" fmla="*/ 761 h 761"/>
                <a:gd name="T2" fmla="*/ 0 w 2161"/>
                <a:gd name="T3" fmla="*/ 761 h 761"/>
                <a:gd name="T4" fmla="*/ 222 w 2161"/>
                <a:gd name="T5" fmla="*/ 604 h 761"/>
                <a:gd name="T6" fmla="*/ 1030 w 2161"/>
                <a:gd name="T7" fmla="*/ 31 h 761"/>
                <a:gd name="T8" fmla="*/ 1133 w 2161"/>
                <a:gd name="T9" fmla="*/ 29 h 761"/>
                <a:gd name="T10" fmla="*/ 2143 w 2161"/>
                <a:gd name="T11" fmla="*/ 745 h 761"/>
                <a:gd name="T12" fmla="*/ 2161 w 2161"/>
                <a:gd name="T13" fmla="*/ 761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1" h="761">
                  <a:moveTo>
                    <a:pt x="2161" y="761"/>
                  </a:moveTo>
                  <a:cubicBezTo>
                    <a:pt x="1438" y="761"/>
                    <a:pt x="724" y="761"/>
                    <a:pt x="0" y="761"/>
                  </a:cubicBezTo>
                  <a:cubicBezTo>
                    <a:pt x="79" y="705"/>
                    <a:pt x="150" y="654"/>
                    <a:pt x="222" y="604"/>
                  </a:cubicBezTo>
                  <a:cubicBezTo>
                    <a:pt x="491" y="413"/>
                    <a:pt x="761" y="223"/>
                    <a:pt x="1030" y="31"/>
                  </a:cubicBezTo>
                  <a:cubicBezTo>
                    <a:pt x="1067" y="5"/>
                    <a:pt x="1093" y="0"/>
                    <a:pt x="1133" y="29"/>
                  </a:cubicBezTo>
                  <a:cubicBezTo>
                    <a:pt x="1469" y="269"/>
                    <a:pt x="1806" y="507"/>
                    <a:pt x="2143" y="745"/>
                  </a:cubicBezTo>
                  <a:cubicBezTo>
                    <a:pt x="2148" y="748"/>
                    <a:pt x="2151" y="752"/>
                    <a:pt x="2161" y="76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2" name="Freeform 913">
              <a:extLst>
                <a:ext uri="{FF2B5EF4-FFF2-40B4-BE49-F238E27FC236}">
                  <a16:creationId xmlns:a16="http://schemas.microsoft.com/office/drawing/2014/main" id="{1A029008-0554-4DEB-8F72-E601CF2EE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4840" y="4168358"/>
              <a:ext cx="141581" cy="69135"/>
            </a:xfrm>
            <a:custGeom>
              <a:avLst/>
              <a:gdLst>
                <a:gd name="T0" fmla="*/ 5547 w 5547"/>
                <a:gd name="T1" fmla="*/ 53 h 2712"/>
                <a:gd name="T2" fmla="*/ 5493 w 5547"/>
                <a:gd name="T3" fmla="*/ 0 h 2712"/>
                <a:gd name="T4" fmla="*/ 55 w 5547"/>
                <a:gd name="T5" fmla="*/ 0 h 2712"/>
                <a:gd name="T6" fmla="*/ 0 w 5547"/>
                <a:gd name="T7" fmla="*/ 53 h 2712"/>
                <a:gd name="T8" fmla="*/ 0 w 5547"/>
                <a:gd name="T9" fmla="*/ 2657 h 2712"/>
                <a:gd name="T10" fmla="*/ 57 w 5547"/>
                <a:gd name="T11" fmla="*/ 2712 h 2712"/>
                <a:gd name="T12" fmla="*/ 2771 w 5547"/>
                <a:gd name="T13" fmla="*/ 2711 h 2712"/>
                <a:gd name="T14" fmla="*/ 5495 w 5547"/>
                <a:gd name="T15" fmla="*/ 2712 h 2712"/>
                <a:gd name="T16" fmla="*/ 5547 w 5547"/>
                <a:gd name="T17" fmla="*/ 2662 h 2712"/>
                <a:gd name="T18" fmla="*/ 5547 w 5547"/>
                <a:gd name="T19" fmla="*/ 53 h 2712"/>
                <a:gd name="T20" fmla="*/ 1076 w 5547"/>
                <a:gd name="T21" fmla="*/ 2075 h 2712"/>
                <a:gd name="T22" fmla="*/ 612 w 5547"/>
                <a:gd name="T23" fmla="*/ 2075 h 2712"/>
                <a:gd name="T24" fmla="*/ 568 w 5547"/>
                <a:gd name="T25" fmla="*/ 2029 h 2712"/>
                <a:gd name="T26" fmla="*/ 568 w 5547"/>
                <a:gd name="T27" fmla="*/ 1343 h 2712"/>
                <a:gd name="T28" fmla="*/ 568 w 5547"/>
                <a:gd name="T29" fmla="*/ 666 h 2712"/>
                <a:gd name="T30" fmla="*/ 612 w 5547"/>
                <a:gd name="T31" fmla="*/ 620 h 2712"/>
                <a:gd name="T32" fmla="*/ 1076 w 5547"/>
                <a:gd name="T33" fmla="*/ 620 h 2712"/>
                <a:gd name="T34" fmla="*/ 1118 w 5547"/>
                <a:gd name="T35" fmla="*/ 663 h 2712"/>
                <a:gd name="T36" fmla="*/ 1118 w 5547"/>
                <a:gd name="T37" fmla="*/ 2032 h 2712"/>
                <a:gd name="T38" fmla="*/ 1076 w 5547"/>
                <a:gd name="T39" fmla="*/ 2075 h 2712"/>
                <a:gd name="T40" fmla="*/ 2368 w 5547"/>
                <a:gd name="T41" fmla="*/ 2101 h 2712"/>
                <a:gd name="T42" fmla="*/ 1894 w 5547"/>
                <a:gd name="T43" fmla="*/ 2101 h 2712"/>
                <a:gd name="T44" fmla="*/ 1852 w 5547"/>
                <a:gd name="T45" fmla="*/ 2059 h 2712"/>
                <a:gd name="T46" fmla="*/ 1853 w 5547"/>
                <a:gd name="T47" fmla="*/ 1373 h 2712"/>
                <a:gd name="T48" fmla="*/ 1852 w 5547"/>
                <a:gd name="T49" fmla="*/ 695 h 2712"/>
                <a:gd name="T50" fmla="*/ 1897 w 5547"/>
                <a:gd name="T51" fmla="*/ 647 h 2712"/>
                <a:gd name="T52" fmla="*/ 2371 w 5547"/>
                <a:gd name="T53" fmla="*/ 647 h 2712"/>
                <a:gd name="T54" fmla="*/ 2411 w 5547"/>
                <a:gd name="T55" fmla="*/ 687 h 2712"/>
                <a:gd name="T56" fmla="*/ 2411 w 5547"/>
                <a:gd name="T57" fmla="*/ 2060 h 2712"/>
                <a:gd name="T58" fmla="*/ 2368 w 5547"/>
                <a:gd name="T59" fmla="*/ 2101 h 2712"/>
                <a:gd name="T60" fmla="*/ 3695 w 5547"/>
                <a:gd name="T61" fmla="*/ 2062 h 2712"/>
                <a:gd name="T62" fmla="*/ 3655 w 5547"/>
                <a:gd name="T63" fmla="*/ 2101 h 2712"/>
                <a:gd name="T64" fmla="*/ 3186 w 5547"/>
                <a:gd name="T65" fmla="*/ 2101 h 2712"/>
                <a:gd name="T66" fmla="*/ 3145 w 5547"/>
                <a:gd name="T67" fmla="*/ 2057 h 2712"/>
                <a:gd name="T68" fmla="*/ 3146 w 5547"/>
                <a:gd name="T69" fmla="*/ 1375 h 2712"/>
                <a:gd name="T70" fmla="*/ 3145 w 5547"/>
                <a:gd name="T71" fmla="*/ 693 h 2712"/>
                <a:gd name="T72" fmla="*/ 3192 w 5547"/>
                <a:gd name="T73" fmla="*/ 647 h 2712"/>
                <a:gd name="T74" fmla="*/ 3653 w 5547"/>
                <a:gd name="T75" fmla="*/ 647 h 2712"/>
                <a:gd name="T76" fmla="*/ 3696 w 5547"/>
                <a:gd name="T77" fmla="*/ 689 h 2712"/>
                <a:gd name="T78" fmla="*/ 3695 w 5547"/>
                <a:gd name="T79" fmla="*/ 2062 h 2712"/>
                <a:gd name="T80" fmla="*/ 4980 w 5547"/>
                <a:gd name="T81" fmla="*/ 2060 h 2712"/>
                <a:gd name="T82" fmla="*/ 4940 w 5547"/>
                <a:gd name="T83" fmla="*/ 2101 h 2712"/>
                <a:gd name="T84" fmla="*/ 4471 w 5547"/>
                <a:gd name="T85" fmla="*/ 2101 h 2712"/>
                <a:gd name="T86" fmla="*/ 4429 w 5547"/>
                <a:gd name="T87" fmla="*/ 2058 h 2712"/>
                <a:gd name="T88" fmla="*/ 4430 w 5547"/>
                <a:gd name="T89" fmla="*/ 1372 h 2712"/>
                <a:gd name="T90" fmla="*/ 4429 w 5547"/>
                <a:gd name="T91" fmla="*/ 694 h 2712"/>
                <a:gd name="T92" fmla="*/ 4475 w 5547"/>
                <a:gd name="T93" fmla="*/ 647 h 2712"/>
                <a:gd name="T94" fmla="*/ 4936 w 5547"/>
                <a:gd name="T95" fmla="*/ 647 h 2712"/>
                <a:gd name="T96" fmla="*/ 4980 w 5547"/>
                <a:gd name="T97" fmla="*/ 688 h 2712"/>
                <a:gd name="T98" fmla="*/ 4980 w 5547"/>
                <a:gd name="T99" fmla="*/ 2060 h 2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547" h="2712">
                  <a:moveTo>
                    <a:pt x="5547" y="53"/>
                  </a:moveTo>
                  <a:cubicBezTo>
                    <a:pt x="5547" y="10"/>
                    <a:pt x="5535" y="0"/>
                    <a:pt x="5493" y="0"/>
                  </a:cubicBezTo>
                  <a:cubicBezTo>
                    <a:pt x="3680" y="1"/>
                    <a:pt x="1867" y="1"/>
                    <a:pt x="55" y="0"/>
                  </a:cubicBezTo>
                  <a:cubicBezTo>
                    <a:pt x="13" y="0"/>
                    <a:pt x="0" y="10"/>
                    <a:pt x="0" y="53"/>
                  </a:cubicBezTo>
                  <a:cubicBezTo>
                    <a:pt x="2" y="921"/>
                    <a:pt x="2" y="1789"/>
                    <a:pt x="0" y="2657"/>
                  </a:cubicBezTo>
                  <a:cubicBezTo>
                    <a:pt x="0" y="2703"/>
                    <a:pt x="13" y="2712"/>
                    <a:pt x="57" y="2712"/>
                  </a:cubicBezTo>
                  <a:cubicBezTo>
                    <a:pt x="962" y="2711"/>
                    <a:pt x="1867" y="2711"/>
                    <a:pt x="2771" y="2711"/>
                  </a:cubicBezTo>
                  <a:cubicBezTo>
                    <a:pt x="3679" y="2711"/>
                    <a:pt x="4587" y="2711"/>
                    <a:pt x="5495" y="2712"/>
                  </a:cubicBezTo>
                  <a:cubicBezTo>
                    <a:pt x="5534" y="2712"/>
                    <a:pt x="5547" y="2703"/>
                    <a:pt x="5547" y="2662"/>
                  </a:cubicBezTo>
                  <a:cubicBezTo>
                    <a:pt x="5546" y="1792"/>
                    <a:pt x="5546" y="923"/>
                    <a:pt x="5547" y="53"/>
                  </a:cubicBezTo>
                  <a:close/>
                  <a:moveTo>
                    <a:pt x="1076" y="2075"/>
                  </a:moveTo>
                  <a:cubicBezTo>
                    <a:pt x="922" y="2073"/>
                    <a:pt x="766" y="2073"/>
                    <a:pt x="612" y="2075"/>
                  </a:cubicBezTo>
                  <a:cubicBezTo>
                    <a:pt x="575" y="2075"/>
                    <a:pt x="567" y="2063"/>
                    <a:pt x="568" y="2029"/>
                  </a:cubicBezTo>
                  <a:cubicBezTo>
                    <a:pt x="569" y="1801"/>
                    <a:pt x="568" y="1572"/>
                    <a:pt x="568" y="1343"/>
                  </a:cubicBezTo>
                  <a:cubicBezTo>
                    <a:pt x="568" y="1117"/>
                    <a:pt x="569" y="891"/>
                    <a:pt x="568" y="666"/>
                  </a:cubicBezTo>
                  <a:cubicBezTo>
                    <a:pt x="567" y="632"/>
                    <a:pt x="575" y="620"/>
                    <a:pt x="612" y="620"/>
                  </a:cubicBezTo>
                  <a:cubicBezTo>
                    <a:pt x="766" y="622"/>
                    <a:pt x="922" y="622"/>
                    <a:pt x="1076" y="620"/>
                  </a:cubicBezTo>
                  <a:cubicBezTo>
                    <a:pt x="1110" y="620"/>
                    <a:pt x="1118" y="631"/>
                    <a:pt x="1118" y="663"/>
                  </a:cubicBezTo>
                  <a:cubicBezTo>
                    <a:pt x="1117" y="1119"/>
                    <a:pt x="1117" y="1576"/>
                    <a:pt x="1118" y="2032"/>
                  </a:cubicBezTo>
                  <a:cubicBezTo>
                    <a:pt x="1118" y="2064"/>
                    <a:pt x="1110" y="2075"/>
                    <a:pt x="1076" y="2075"/>
                  </a:cubicBezTo>
                  <a:close/>
                  <a:moveTo>
                    <a:pt x="2368" y="2101"/>
                  </a:moveTo>
                  <a:cubicBezTo>
                    <a:pt x="2210" y="2100"/>
                    <a:pt x="2052" y="2099"/>
                    <a:pt x="1894" y="2101"/>
                  </a:cubicBezTo>
                  <a:cubicBezTo>
                    <a:pt x="1861" y="2101"/>
                    <a:pt x="1852" y="2092"/>
                    <a:pt x="1852" y="2059"/>
                  </a:cubicBezTo>
                  <a:cubicBezTo>
                    <a:pt x="1853" y="1830"/>
                    <a:pt x="1853" y="1601"/>
                    <a:pt x="1853" y="1373"/>
                  </a:cubicBezTo>
                  <a:cubicBezTo>
                    <a:pt x="1853" y="1147"/>
                    <a:pt x="1853" y="921"/>
                    <a:pt x="1852" y="695"/>
                  </a:cubicBezTo>
                  <a:cubicBezTo>
                    <a:pt x="1852" y="660"/>
                    <a:pt x="1859" y="646"/>
                    <a:pt x="1897" y="647"/>
                  </a:cubicBezTo>
                  <a:cubicBezTo>
                    <a:pt x="2055" y="649"/>
                    <a:pt x="2213" y="649"/>
                    <a:pt x="2371" y="647"/>
                  </a:cubicBezTo>
                  <a:cubicBezTo>
                    <a:pt x="2402" y="647"/>
                    <a:pt x="2411" y="656"/>
                    <a:pt x="2411" y="687"/>
                  </a:cubicBezTo>
                  <a:cubicBezTo>
                    <a:pt x="2410" y="1145"/>
                    <a:pt x="2410" y="1602"/>
                    <a:pt x="2411" y="2060"/>
                  </a:cubicBezTo>
                  <a:cubicBezTo>
                    <a:pt x="2411" y="2094"/>
                    <a:pt x="2400" y="2101"/>
                    <a:pt x="2368" y="2101"/>
                  </a:cubicBezTo>
                  <a:close/>
                  <a:moveTo>
                    <a:pt x="3695" y="2062"/>
                  </a:moveTo>
                  <a:cubicBezTo>
                    <a:pt x="3696" y="2093"/>
                    <a:pt x="3685" y="2101"/>
                    <a:pt x="3655" y="2101"/>
                  </a:cubicBezTo>
                  <a:cubicBezTo>
                    <a:pt x="3498" y="2100"/>
                    <a:pt x="3342" y="2099"/>
                    <a:pt x="3186" y="2101"/>
                  </a:cubicBezTo>
                  <a:cubicBezTo>
                    <a:pt x="3150" y="2102"/>
                    <a:pt x="3145" y="2088"/>
                    <a:pt x="3145" y="2057"/>
                  </a:cubicBezTo>
                  <a:cubicBezTo>
                    <a:pt x="3146" y="1830"/>
                    <a:pt x="3146" y="1603"/>
                    <a:pt x="3146" y="1375"/>
                  </a:cubicBezTo>
                  <a:cubicBezTo>
                    <a:pt x="3146" y="1148"/>
                    <a:pt x="3147" y="921"/>
                    <a:pt x="3145" y="693"/>
                  </a:cubicBezTo>
                  <a:cubicBezTo>
                    <a:pt x="3145" y="656"/>
                    <a:pt x="3156" y="647"/>
                    <a:pt x="3192" y="647"/>
                  </a:cubicBezTo>
                  <a:cubicBezTo>
                    <a:pt x="3346" y="649"/>
                    <a:pt x="3499" y="649"/>
                    <a:pt x="3653" y="647"/>
                  </a:cubicBezTo>
                  <a:cubicBezTo>
                    <a:pt x="3685" y="647"/>
                    <a:pt x="3696" y="655"/>
                    <a:pt x="3696" y="689"/>
                  </a:cubicBezTo>
                  <a:cubicBezTo>
                    <a:pt x="3694" y="1146"/>
                    <a:pt x="3695" y="1604"/>
                    <a:pt x="3695" y="2062"/>
                  </a:cubicBezTo>
                  <a:close/>
                  <a:moveTo>
                    <a:pt x="4980" y="2060"/>
                  </a:moveTo>
                  <a:cubicBezTo>
                    <a:pt x="4980" y="2091"/>
                    <a:pt x="4972" y="2101"/>
                    <a:pt x="4940" y="2101"/>
                  </a:cubicBezTo>
                  <a:cubicBezTo>
                    <a:pt x="4784" y="2100"/>
                    <a:pt x="4627" y="2099"/>
                    <a:pt x="4471" y="2101"/>
                  </a:cubicBezTo>
                  <a:cubicBezTo>
                    <a:pt x="4437" y="2102"/>
                    <a:pt x="4429" y="2091"/>
                    <a:pt x="4429" y="2058"/>
                  </a:cubicBezTo>
                  <a:cubicBezTo>
                    <a:pt x="4431" y="1829"/>
                    <a:pt x="4430" y="1601"/>
                    <a:pt x="4430" y="1372"/>
                  </a:cubicBezTo>
                  <a:cubicBezTo>
                    <a:pt x="4430" y="1146"/>
                    <a:pt x="4431" y="920"/>
                    <a:pt x="4429" y="694"/>
                  </a:cubicBezTo>
                  <a:cubicBezTo>
                    <a:pt x="4429" y="658"/>
                    <a:pt x="4438" y="646"/>
                    <a:pt x="4475" y="647"/>
                  </a:cubicBezTo>
                  <a:cubicBezTo>
                    <a:pt x="4629" y="649"/>
                    <a:pt x="4782" y="649"/>
                    <a:pt x="4936" y="647"/>
                  </a:cubicBezTo>
                  <a:cubicBezTo>
                    <a:pt x="4967" y="647"/>
                    <a:pt x="4980" y="652"/>
                    <a:pt x="4980" y="688"/>
                  </a:cubicBezTo>
                  <a:cubicBezTo>
                    <a:pt x="4979" y="1145"/>
                    <a:pt x="4979" y="1603"/>
                    <a:pt x="4980" y="206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6C7CF403-A228-41F1-87FB-F18060957040}"/>
              </a:ext>
            </a:extLst>
          </p:cNvPr>
          <p:cNvGrpSpPr/>
          <p:nvPr/>
        </p:nvGrpSpPr>
        <p:grpSpPr>
          <a:xfrm>
            <a:off x="3961566" y="2170000"/>
            <a:ext cx="379000" cy="213263"/>
            <a:chOff x="5217347" y="3516306"/>
            <a:chExt cx="505335" cy="213263"/>
          </a:xfrm>
        </p:grpSpPr>
        <p:cxnSp>
          <p:nvCxnSpPr>
            <p:cNvPr id="1044" name="Straight Connector 1043">
              <a:extLst>
                <a:ext uri="{FF2B5EF4-FFF2-40B4-BE49-F238E27FC236}">
                  <a16:creationId xmlns:a16="http://schemas.microsoft.com/office/drawing/2014/main" id="{0706B295-694A-473D-B493-037CB58C09B0}"/>
                </a:ext>
              </a:extLst>
            </p:cNvPr>
            <p:cNvCxnSpPr/>
            <p:nvPr/>
          </p:nvCxnSpPr>
          <p:spPr>
            <a:xfrm>
              <a:off x="5298233" y="3622433"/>
              <a:ext cx="318046" cy="0"/>
            </a:xfrm>
            <a:prstGeom prst="lin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905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</p:cxn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F1164AB9-F242-436B-A1A4-84AB8071E6B9}"/>
                </a:ext>
              </a:extLst>
            </p:cNvPr>
            <p:cNvSpPr/>
            <p:nvPr/>
          </p:nvSpPr>
          <p:spPr>
            <a:xfrm>
              <a:off x="5217347" y="3516306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15EE25C3-02AE-4E05-A05C-D85DC91272CC}"/>
                </a:ext>
              </a:extLst>
            </p:cNvPr>
            <p:cNvSpPr/>
            <p:nvPr/>
          </p:nvSpPr>
          <p:spPr>
            <a:xfrm>
              <a:off x="5509419" y="3516306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7" name="Freeform 918">
              <a:extLst>
                <a:ext uri="{FF2B5EF4-FFF2-40B4-BE49-F238E27FC236}">
                  <a16:creationId xmlns:a16="http://schemas.microsoft.com/office/drawing/2014/main" id="{CF7DBF86-8704-4EDA-83F0-65C724BE8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804" y="3619171"/>
              <a:ext cx="57181" cy="53647"/>
            </a:xfrm>
            <a:custGeom>
              <a:avLst/>
              <a:gdLst>
                <a:gd name="T0" fmla="*/ 840 w 1077"/>
                <a:gd name="T1" fmla="*/ 666 h 1010"/>
                <a:gd name="T2" fmla="*/ 840 w 1077"/>
                <a:gd name="T3" fmla="*/ 643 h 1010"/>
                <a:gd name="T4" fmla="*/ 840 w 1077"/>
                <a:gd name="T5" fmla="*/ 23 h 1010"/>
                <a:gd name="T6" fmla="*/ 862 w 1077"/>
                <a:gd name="T7" fmla="*/ 0 h 1010"/>
                <a:gd name="T8" fmla="*/ 1056 w 1077"/>
                <a:gd name="T9" fmla="*/ 0 h 1010"/>
                <a:gd name="T10" fmla="*/ 1077 w 1077"/>
                <a:gd name="T11" fmla="*/ 20 h 1010"/>
                <a:gd name="T12" fmla="*/ 1077 w 1077"/>
                <a:gd name="T13" fmla="*/ 990 h 1010"/>
                <a:gd name="T14" fmla="*/ 1056 w 1077"/>
                <a:gd name="T15" fmla="*/ 1010 h 1010"/>
                <a:gd name="T16" fmla="*/ 860 w 1077"/>
                <a:gd name="T17" fmla="*/ 1010 h 1010"/>
                <a:gd name="T18" fmla="*/ 829 w 1077"/>
                <a:gd name="T19" fmla="*/ 996 h 1010"/>
                <a:gd name="T20" fmla="*/ 617 w 1077"/>
                <a:gd name="T21" fmla="*/ 757 h 1010"/>
                <a:gd name="T22" fmla="*/ 471 w 1077"/>
                <a:gd name="T23" fmla="*/ 593 h 1010"/>
                <a:gd name="T24" fmla="*/ 257 w 1077"/>
                <a:gd name="T25" fmla="*/ 353 h 1010"/>
                <a:gd name="T26" fmla="*/ 236 w 1077"/>
                <a:gd name="T27" fmla="*/ 335 h 1010"/>
                <a:gd name="T28" fmla="*/ 236 w 1077"/>
                <a:gd name="T29" fmla="*/ 358 h 1010"/>
                <a:gd name="T30" fmla="*/ 237 w 1077"/>
                <a:gd name="T31" fmla="*/ 986 h 1010"/>
                <a:gd name="T32" fmla="*/ 212 w 1077"/>
                <a:gd name="T33" fmla="*/ 1010 h 1010"/>
                <a:gd name="T34" fmla="*/ 18 w 1077"/>
                <a:gd name="T35" fmla="*/ 1010 h 1010"/>
                <a:gd name="T36" fmla="*/ 0 w 1077"/>
                <a:gd name="T37" fmla="*/ 992 h 1010"/>
                <a:gd name="T38" fmla="*/ 0 w 1077"/>
                <a:gd name="T39" fmla="*/ 18 h 1010"/>
                <a:gd name="T40" fmla="*/ 17 w 1077"/>
                <a:gd name="T41" fmla="*/ 0 h 1010"/>
                <a:gd name="T42" fmla="*/ 225 w 1077"/>
                <a:gd name="T43" fmla="*/ 0 h 1010"/>
                <a:gd name="T44" fmla="*/ 249 w 1077"/>
                <a:gd name="T45" fmla="*/ 12 h 1010"/>
                <a:gd name="T46" fmla="*/ 602 w 1077"/>
                <a:gd name="T47" fmla="*/ 406 h 1010"/>
                <a:gd name="T48" fmla="*/ 827 w 1077"/>
                <a:gd name="T49" fmla="*/ 658 h 1010"/>
                <a:gd name="T50" fmla="*/ 840 w 1077"/>
                <a:gd name="T51" fmla="*/ 666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77" h="1010">
                  <a:moveTo>
                    <a:pt x="840" y="666"/>
                  </a:moveTo>
                  <a:cubicBezTo>
                    <a:pt x="840" y="658"/>
                    <a:pt x="840" y="650"/>
                    <a:pt x="840" y="643"/>
                  </a:cubicBezTo>
                  <a:cubicBezTo>
                    <a:pt x="840" y="436"/>
                    <a:pt x="841" y="230"/>
                    <a:pt x="840" y="23"/>
                  </a:cubicBezTo>
                  <a:cubicBezTo>
                    <a:pt x="840" y="6"/>
                    <a:pt x="843" y="0"/>
                    <a:pt x="862" y="0"/>
                  </a:cubicBezTo>
                  <a:cubicBezTo>
                    <a:pt x="926" y="1"/>
                    <a:pt x="991" y="1"/>
                    <a:pt x="1056" y="0"/>
                  </a:cubicBezTo>
                  <a:cubicBezTo>
                    <a:pt x="1070" y="0"/>
                    <a:pt x="1077" y="3"/>
                    <a:pt x="1077" y="20"/>
                  </a:cubicBezTo>
                  <a:cubicBezTo>
                    <a:pt x="1076" y="343"/>
                    <a:pt x="1076" y="666"/>
                    <a:pt x="1077" y="990"/>
                  </a:cubicBezTo>
                  <a:cubicBezTo>
                    <a:pt x="1077" y="1006"/>
                    <a:pt x="1071" y="1010"/>
                    <a:pt x="1056" y="1010"/>
                  </a:cubicBezTo>
                  <a:cubicBezTo>
                    <a:pt x="991" y="1009"/>
                    <a:pt x="925" y="1009"/>
                    <a:pt x="860" y="1010"/>
                  </a:cubicBezTo>
                  <a:cubicBezTo>
                    <a:pt x="847" y="1010"/>
                    <a:pt x="838" y="1006"/>
                    <a:pt x="829" y="996"/>
                  </a:cubicBezTo>
                  <a:cubicBezTo>
                    <a:pt x="759" y="916"/>
                    <a:pt x="688" y="837"/>
                    <a:pt x="617" y="757"/>
                  </a:cubicBezTo>
                  <a:cubicBezTo>
                    <a:pt x="568" y="702"/>
                    <a:pt x="519" y="648"/>
                    <a:pt x="471" y="593"/>
                  </a:cubicBezTo>
                  <a:cubicBezTo>
                    <a:pt x="399" y="513"/>
                    <a:pt x="328" y="433"/>
                    <a:pt x="257" y="353"/>
                  </a:cubicBezTo>
                  <a:cubicBezTo>
                    <a:pt x="252" y="347"/>
                    <a:pt x="247" y="339"/>
                    <a:pt x="236" y="335"/>
                  </a:cubicBezTo>
                  <a:cubicBezTo>
                    <a:pt x="236" y="344"/>
                    <a:pt x="236" y="351"/>
                    <a:pt x="236" y="358"/>
                  </a:cubicBezTo>
                  <a:cubicBezTo>
                    <a:pt x="236" y="567"/>
                    <a:pt x="236" y="776"/>
                    <a:pt x="237" y="986"/>
                  </a:cubicBezTo>
                  <a:cubicBezTo>
                    <a:pt x="237" y="1005"/>
                    <a:pt x="231" y="1010"/>
                    <a:pt x="212" y="1010"/>
                  </a:cubicBezTo>
                  <a:cubicBezTo>
                    <a:pt x="148" y="1009"/>
                    <a:pt x="83" y="1009"/>
                    <a:pt x="18" y="1010"/>
                  </a:cubicBezTo>
                  <a:cubicBezTo>
                    <a:pt x="5" y="1010"/>
                    <a:pt x="0" y="1006"/>
                    <a:pt x="0" y="992"/>
                  </a:cubicBezTo>
                  <a:cubicBezTo>
                    <a:pt x="0" y="667"/>
                    <a:pt x="0" y="342"/>
                    <a:pt x="0" y="18"/>
                  </a:cubicBezTo>
                  <a:cubicBezTo>
                    <a:pt x="0" y="5"/>
                    <a:pt x="4" y="0"/>
                    <a:pt x="17" y="0"/>
                  </a:cubicBezTo>
                  <a:cubicBezTo>
                    <a:pt x="86" y="1"/>
                    <a:pt x="156" y="1"/>
                    <a:pt x="225" y="0"/>
                  </a:cubicBezTo>
                  <a:cubicBezTo>
                    <a:pt x="236" y="0"/>
                    <a:pt x="242" y="5"/>
                    <a:pt x="249" y="12"/>
                  </a:cubicBezTo>
                  <a:cubicBezTo>
                    <a:pt x="367" y="144"/>
                    <a:pt x="485" y="275"/>
                    <a:pt x="602" y="406"/>
                  </a:cubicBezTo>
                  <a:cubicBezTo>
                    <a:pt x="677" y="490"/>
                    <a:pt x="752" y="574"/>
                    <a:pt x="827" y="658"/>
                  </a:cubicBezTo>
                  <a:cubicBezTo>
                    <a:pt x="830" y="661"/>
                    <a:pt x="832" y="665"/>
                    <a:pt x="840" y="66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8" name="Freeform 919">
              <a:extLst>
                <a:ext uri="{FF2B5EF4-FFF2-40B4-BE49-F238E27FC236}">
                  <a16:creationId xmlns:a16="http://schemas.microsoft.com/office/drawing/2014/main" id="{94296E89-0BE4-424F-9504-69A857F46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9124" y="3619171"/>
              <a:ext cx="58787" cy="53969"/>
            </a:xfrm>
            <a:custGeom>
              <a:avLst/>
              <a:gdLst>
                <a:gd name="T0" fmla="*/ 695 w 1110"/>
                <a:gd name="T1" fmla="*/ 1009 h 1011"/>
                <a:gd name="T2" fmla="*/ 319 w 1110"/>
                <a:gd name="T3" fmla="*/ 1009 h 1011"/>
                <a:gd name="T4" fmla="*/ 28 w 1110"/>
                <a:gd name="T5" fmla="*/ 825 h 1011"/>
                <a:gd name="T6" fmla="*/ 1 w 1110"/>
                <a:gd name="T7" fmla="*/ 712 h 1011"/>
                <a:gd name="T8" fmla="*/ 1 w 1110"/>
                <a:gd name="T9" fmla="*/ 300 h 1011"/>
                <a:gd name="T10" fmla="*/ 246 w 1110"/>
                <a:gd name="T11" fmla="*/ 9 h 1011"/>
                <a:gd name="T12" fmla="*/ 335 w 1110"/>
                <a:gd name="T13" fmla="*/ 1 h 1011"/>
                <a:gd name="T14" fmla="*/ 1085 w 1110"/>
                <a:gd name="T15" fmla="*/ 0 h 1011"/>
                <a:gd name="T16" fmla="*/ 1109 w 1110"/>
                <a:gd name="T17" fmla="*/ 23 h 1011"/>
                <a:gd name="T18" fmla="*/ 1109 w 1110"/>
                <a:gd name="T19" fmla="*/ 215 h 1011"/>
                <a:gd name="T20" fmla="*/ 1087 w 1110"/>
                <a:gd name="T21" fmla="*/ 237 h 1011"/>
                <a:gd name="T22" fmla="*/ 331 w 1110"/>
                <a:gd name="T23" fmla="*/ 237 h 1011"/>
                <a:gd name="T24" fmla="*/ 295 w 1110"/>
                <a:gd name="T25" fmla="*/ 239 h 1011"/>
                <a:gd name="T26" fmla="*/ 234 w 1110"/>
                <a:gd name="T27" fmla="*/ 321 h 1011"/>
                <a:gd name="T28" fmla="*/ 234 w 1110"/>
                <a:gd name="T29" fmla="*/ 689 h 1011"/>
                <a:gd name="T30" fmla="*/ 323 w 1110"/>
                <a:gd name="T31" fmla="*/ 773 h 1011"/>
                <a:gd name="T32" fmla="*/ 1083 w 1110"/>
                <a:gd name="T33" fmla="*/ 773 h 1011"/>
                <a:gd name="T34" fmla="*/ 1109 w 1110"/>
                <a:gd name="T35" fmla="*/ 799 h 1011"/>
                <a:gd name="T36" fmla="*/ 1109 w 1110"/>
                <a:gd name="T37" fmla="*/ 987 h 1011"/>
                <a:gd name="T38" fmla="*/ 1087 w 1110"/>
                <a:gd name="T39" fmla="*/ 1010 h 1011"/>
                <a:gd name="T40" fmla="*/ 695 w 1110"/>
                <a:gd name="T41" fmla="*/ 100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10" h="1011">
                  <a:moveTo>
                    <a:pt x="695" y="1009"/>
                  </a:moveTo>
                  <a:cubicBezTo>
                    <a:pt x="570" y="1009"/>
                    <a:pt x="444" y="1011"/>
                    <a:pt x="319" y="1009"/>
                  </a:cubicBezTo>
                  <a:cubicBezTo>
                    <a:pt x="186" y="1006"/>
                    <a:pt x="89" y="943"/>
                    <a:pt x="28" y="825"/>
                  </a:cubicBezTo>
                  <a:cubicBezTo>
                    <a:pt x="9" y="790"/>
                    <a:pt x="1" y="752"/>
                    <a:pt x="1" y="712"/>
                  </a:cubicBezTo>
                  <a:cubicBezTo>
                    <a:pt x="1" y="574"/>
                    <a:pt x="0" y="437"/>
                    <a:pt x="1" y="300"/>
                  </a:cubicBezTo>
                  <a:cubicBezTo>
                    <a:pt x="2" y="165"/>
                    <a:pt x="113" y="35"/>
                    <a:pt x="246" y="9"/>
                  </a:cubicBezTo>
                  <a:cubicBezTo>
                    <a:pt x="276" y="3"/>
                    <a:pt x="305" y="1"/>
                    <a:pt x="335" y="1"/>
                  </a:cubicBezTo>
                  <a:cubicBezTo>
                    <a:pt x="585" y="1"/>
                    <a:pt x="835" y="1"/>
                    <a:pt x="1085" y="0"/>
                  </a:cubicBezTo>
                  <a:cubicBezTo>
                    <a:pt x="1103" y="0"/>
                    <a:pt x="1110" y="4"/>
                    <a:pt x="1109" y="23"/>
                  </a:cubicBezTo>
                  <a:cubicBezTo>
                    <a:pt x="1108" y="87"/>
                    <a:pt x="1108" y="151"/>
                    <a:pt x="1109" y="215"/>
                  </a:cubicBezTo>
                  <a:cubicBezTo>
                    <a:pt x="1109" y="233"/>
                    <a:pt x="1104" y="237"/>
                    <a:pt x="1087" y="237"/>
                  </a:cubicBezTo>
                  <a:cubicBezTo>
                    <a:pt x="835" y="237"/>
                    <a:pt x="583" y="237"/>
                    <a:pt x="331" y="237"/>
                  </a:cubicBezTo>
                  <a:cubicBezTo>
                    <a:pt x="319" y="237"/>
                    <a:pt x="306" y="236"/>
                    <a:pt x="295" y="239"/>
                  </a:cubicBezTo>
                  <a:cubicBezTo>
                    <a:pt x="255" y="248"/>
                    <a:pt x="234" y="275"/>
                    <a:pt x="234" y="321"/>
                  </a:cubicBezTo>
                  <a:cubicBezTo>
                    <a:pt x="233" y="444"/>
                    <a:pt x="233" y="566"/>
                    <a:pt x="234" y="689"/>
                  </a:cubicBezTo>
                  <a:cubicBezTo>
                    <a:pt x="235" y="746"/>
                    <a:pt x="265" y="773"/>
                    <a:pt x="323" y="773"/>
                  </a:cubicBezTo>
                  <a:cubicBezTo>
                    <a:pt x="576" y="773"/>
                    <a:pt x="830" y="773"/>
                    <a:pt x="1083" y="773"/>
                  </a:cubicBezTo>
                  <a:cubicBezTo>
                    <a:pt x="1109" y="773"/>
                    <a:pt x="1109" y="773"/>
                    <a:pt x="1109" y="799"/>
                  </a:cubicBezTo>
                  <a:cubicBezTo>
                    <a:pt x="1109" y="862"/>
                    <a:pt x="1108" y="925"/>
                    <a:pt x="1109" y="987"/>
                  </a:cubicBezTo>
                  <a:cubicBezTo>
                    <a:pt x="1109" y="1005"/>
                    <a:pt x="1105" y="1010"/>
                    <a:pt x="1087" y="1010"/>
                  </a:cubicBezTo>
                  <a:cubicBezTo>
                    <a:pt x="956" y="1009"/>
                    <a:pt x="826" y="1009"/>
                    <a:pt x="695" y="100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9" name="Freeform 920">
              <a:extLst>
                <a:ext uri="{FF2B5EF4-FFF2-40B4-BE49-F238E27FC236}">
                  <a16:creationId xmlns:a16="http://schemas.microsoft.com/office/drawing/2014/main" id="{ED62140B-71F0-4F68-A057-E3BBA829C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140" y="3560063"/>
              <a:ext cx="71636" cy="42083"/>
            </a:xfrm>
            <a:custGeom>
              <a:avLst/>
              <a:gdLst>
                <a:gd name="T0" fmla="*/ 1346 w 1346"/>
                <a:gd name="T1" fmla="*/ 790 h 794"/>
                <a:gd name="T2" fmla="*/ 0 w 1346"/>
                <a:gd name="T3" fmla="*/ 787 h 794"/>
                <a:gd name="T4" fmla="*/ 15 w 1346"/>
                <a:gd name="T5" fmla="*/ 764 h 794"/>
                <a:gd name="T6" fmla="*/ 237 w 1346"/>
                <a:gd name="T7" fmla="*/ 507 h 794"/>
                <a:gd name="T8" fmla="*/ 432 w 1346"/>
                <a:gd name="T9" fmla="*/ 283 h 794"/>
                <a:gd name="T10" fmla="*/ 648 w 1346"/>
                <a:gd name="T11" fmla="*/ 32 h 794"/>
                <a:gd name="T12" fmla="*/ 696 w 1346"/>
                <a:gd name="T13" fmla="*/ 33 h 794"/>
                <a:gd name="T14" fmla="*/ 879 w 1346"/>
                <a:gd name="T15" fmla="*/ 246 h 794"/>
                <a:gd name="T16" fmla="*/ 1088 w 1346"/>
                <a:gd name="T17" fmla="*/ 490 h 794"/>
                <a:gd name="T18" fmla="*/ 1293 w 1346"/>
                <a:gd name="T19" fmla="*/ 728 h 794"/>
                <a:gd name="T20" fmla="*/ 1346 w 1346"/>
                <a:gd name="T21" fmla="*/ 79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6" h="794">
                  <a:moveTo>
                    <a:pt x="1346" y="790"/>
                  </a:moveTo>
                  <a:cubicBezTo>
                    <a:pt x="895" y="794"/>
                    <a:pt x="449" y="786"/>
                    <a:pt x="0" y="787"/>
                  </a:cubicBezTo>
                  <a:cubicBezTo>
                    <a:pt x="2" y="777"/>
                    <a:pt x="9" y="771"/>
                    <a:pt x="15" y="764"/>
                  </a:cubicBezTo>
                  <a:cubicBezTo>
                    <a:pt x="89" y="678"/>
                    <a:pt x="163" y="593"/>
                    <a:pt x="237" y="507"/>
                  </a:cubicBezTo>
                  <a:cubicBezTo>
                    <a:pt x="302" y="432"/>
                    <a:pt x="367" y="358"/>
                    <a:pt x="432" y="283"/>
                  </a:cubicBezTo>
                  <a:cubicBezTo>
                    <a:pt x="504" y="199"/>
                    <a:pt x="576" y="115"/>
                    <a:pt x="648" y="32"/>
                  </a:cubicBezTo>
                  <a:cubicBezTo>
                    <a:pt x="676" y="0"/>
                    <a:pt x="668" y="0"/>
                    <a:pt x="696" y="33"/>
                  </a:cubicBezTo>
                  <a:cubicBezTo>
                    <a:pt x="758" y="103"/>
                    <a:pt x="818" y="175"/>
                    <a:pt x="879" y="246"/>
                  </a:cubicBezTo>
                  <a:cubicBezTo>
                    <a:pt x="949" y="328"/>
                    <a:pt x="1018" y="409"/>
                    <a:pt x="1088" y="490"/>
                  </a:cubicBezTo>
                  <a:cubicBezTo>
                    <a:pt x="1156" y="569"/>
                    <a:pt x="1224" y="649"/>
                    <a:pt x="1293" y="728"/>
                  </a:cubicBezTo>
                  <a:cubicBezTo>
                    <a:pt x="1310" y="748"/>
                    <a:pt x="1327" y="768"/>
                    <a:pt x="1346" y="79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0" name="Freeform 921">
              <a:extLst>
                <a:ext uri="{FF2B5EF4-FFF2-40B4-BE49-F238E27FC236}">
                  <a16:creationId xmlns:a16="http://schemas.microsoft.com/office/drawing/2014/main" id="{B3E4E6ED-3C21-4EFF-8F80-4DD3311B9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8493" y="3560384"/>
              <a:ext cx="55896" cy="41440"/>
            </a:xfrm>
            <a:custGeom>
              <a:avLst/>
              <a:gdLst>
                <a:gd name="T0" fmla="*/ 0 w 1050"/>
                <a:gd name="T1" fmla="*/ 780 h 782"/>
                <a:gd name="T2" fmla="*/ 69 w 1050"/>
                <a:gd name="T3" fmla="*/ 699 h 782"/>
                <a:gd name="T4" fmla="*/ 349 w 1050"/>
                <a:gd name="T5" fmla="*/ 376 h 782"/>
                <a:gd name="T6" fmla="*/ 565 w 1050"/>
                <a:gd name="T7" fmla="*/ 127 h 782"/>
                <a:gd name="T8" fmla="*/ 664 w 1050"/>
                <a:gd name="T9" fmla="*/ 12 h 782"/>
                <a:gd name="T10" fmla="*/ 689 w 1050"/>
                <a:gd name="T11" fmla="*/ 13 h 782"/>
                <a:gd name="T12" fmla="*/ 871 w 1050"/>
                <a:gd name="T13" fmla="*/ 225 h 782"/>
                <a:gd name="T14" fmla="*/ 1043 w 1050"/>
                <a:gd name="T15" fmla="*/ 425 h 782"/>
                <a:gd name="T16" fmla="*/ 1042 w 1050"/>
                <a:gd name="T17" fmla="*/ 447 h 782"/>
                <a:gd name="T18" fmla="*/ 901 w 1050"/>
                <a:gd name="T19" fmla="*/ 610 h 782"/>
                <a:gd name="T20" fmla="*/ 763 w 1050"/>
                <a:gd name="T21" fmla="*/ 770 h 782"/>
                <a:gd name="T22" fmla="*/ 737 w 1050"/>
                <a:gd name="T23" fmla="*/ 782 h 782"/>
                <a:gd name="T24" fmla="*/ 11 w 1050"/>
                <a:gd name="T25" fmla="*/ 781 h 782"/>
                <a:gd name="T26" fmla="*/ 0 w 1050"/>
                <a:gd name="T27" fmla="*/ 78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0" h="782">
                  <a:moveTo>
                    <a:pt x="0" y="780"/>
                  </a:moveTo>
                  <a:cubicBezTo>
                    <a:pt x="25" y="751"/>
                    <a:pt x="47" y="725"/>
                    <a:pt x="69" y="699"/>
                  </a:cubicBezTo>
                  <a:cubicBezTo>
                    <a:pt x="162" y="591"/>
                    <a:pt x="256" y="484"/>
                    <a:pt x="349" y="376"/>
                  </a:cubicBezTo>
                  <a:cubicBezTo>
                    <a:pt x="421" y="293"/>
                    <a:pt x="493" y="210"/>
                    <a:pt x="565" y="127"/>
                  </a:cubicBezTo>
                  <a:cubicBezTo>
                    <a:pt x="598" y="89"/>
                    <a:pt x="631" y="51"/>
                    <a:pt x="664" y="12"/>
                  </a:cubicBezTo>
                  <a:cubicBezTo>
                    <a:pt x="673" y="0"/>
                    <a:pt x="679" y="0"/>
                    <a:pt x="689" y="13"/>
                  </a:cubicBezTo>
                  <a:cubicBezTo>
                    <a:pt x="749" y="84"/>
                    <a:pt x="810" y="154"/>
                    <a:pt x="871" y="225"/>
                  </a:cubicBezTo>
                  <a:cubicBezTo>
                    <a:pt x="928" y="292"/>
                    <a:pt x="985" y="358"/>
                    <a:pt x="1043" y="425"/>
                  </a:cubicBezTo>
                  <a:cubicBezTo>
                    <a:pt x="1050" y="433"/>
                    <a:pt x="1049" y="439"/>
                    <a:pt x="1042" y="447"/>
                  </a:cubicBezTo>
                  <a:cubicBezTo>
                    <a:pt x="995" y="501"/>
                    <a:pt x="948" y="556"/>
                    <a:pt x="901" y="610"/>
                  </a:cubicBezTo>
                  <a:cubicBezTo>
                    <a:pt x="855" y="663"/>
                    <a:pt x="809" y="716"/>
                    <a:pt x="763" y="770"/>
                  </a:cubicBezTo>
                  <a:cubicBezTo>
                    <a:pt x="756" y="778"/>
                    <a:pt x="748" y="782"/>
                    <a:pt x="737" y="782"/>
                  </a:cubicBezTo>
                  <a:cubicBezTo>
                    <a:pt x="495" y="781"/>
                    <a:pt x="253" y="781"/>
                    <a:pt x="11" y="781"/>
                  </a:cubicBezTo>
                  <a:cubicBezTo>
                    <a:pt x="9" y="781"/>
                    <a:pt x="7" y="781"/>
                    <a:pt x="0" y="78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1" name="Freeform 922">
              <a:extLst>
                <a:ext uri="{FF2B5EF4-FFF2-40B4-BE49-F238E27FC236}">
                  <a16:creationId xmlns:a16="http://schemas.microsoft.com/office/drawing/2014/main" id="{64796CF2-E500-4862-9F67-2E360306E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9135" y="3619171"/>
              <a:ext cx="12528" cy="53969"/>
            </a:xfrm>
            <a:custGeom>
              <a:avLst/>
              <a:gdLst>
                <a:gd name="T0" fmla="*/ 0 w 236"/>
                <a:gd name="T1" fmla="*/ 507 h 1018"/>
                <a:gd name="T2" fmla="*/ 0 w 236"/>
                <a:gd name="T3" fmla="*/ 23 h 1018"/>
                <a:gd name="T4" fmla="*/ 22 w 236"/>
                <a:gd name="T5" fmla="*/ 1 h 1018"/>
                <a:gd name="T6" fmla="*/ 215 w 236"/>
                <a:gd name="T7" fmla="*/ 1 h 1018"/>
                <a:gd name="T8" fmla="*/ 236 w 236"/>
                <a:gd name="T9" fmla="*/ 20 h 1018"/>
                <a:gd name="T10" fmla="*/ 236 w 236"/>
                <a:gd name="T11" fmla="*/ 998 h 1018"/>
                <a:gd name="T12" fmla="*/ 217 w 236"/>
                <a:gd name="T13" fmla="*/ 1017 h 1018"/>
                <a:gd name="T14" fmla="*/ 20 w 236"/>
                <a:gd name="T15" fmla="*/ 1017 h 1018"/>
                <a:gd name="T16" fmla="*/ 0 w 236"/>
                <a:gd name="T17" fmla="*/ 997 h 1018"/>
                <a:gd name="T18" fmla="*/ 0 w 236"/>
                <a:gd name="T19" fmla="*/ 50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" h="1018">
                  <a:moveTo>
                    <a:pt x="0" y="507"/>
                  </a:moveTo>
                  <a:cubicBezTo>
                    <a:pt x="0" y="346"/>
                    <a:pt x="0" y="184"/>
                    <a:pt x="0" y="23"/>
                  </a:cubicBezTo>
                  <a:cubicBezTo>
                    <a:pt x="0" y="6"/>
                    <a:pt x="3" y="0"/>
                    <a:pt x="22" y="1"/>
                  </a:cubicBezTo>
                  <a:cubicBezTo>
                    <a:pt x="86" y="2"/>
                    <a:pt x="151" y="1"/>
                    <a:pt x="215" y="1"/>
                  </a:cubicBezTo>
                  <a:cubicBezTo>
                    <a:pt x="230" y="1"/>
                    <a:pt x="236" y="3"/>
                    <a:pt x="236" y="20"/>
                  </a:cubicBezTo>
                  <a:cubicBezTo>
                    <a:pt x="236" y="346"/>
                    <a:pt x="236" y="672"/>
                    <a:pt x="236" y="998"/>
                  </a:cubicBezTo>
                  <a:cubicBezTo>
                    <a:pt x="236" y="1013"/>
                    <a:pt x="233" y="1018"/>
                    <a:pt x="217" y="1017"/>
                  </a:cubicBezTo>
                  <a:cubicBezTo>
                    <a:pt x="151" y="1017"/>
                    <a:pt x="85" y="1016"/>
                    <a:pt x="20" y="1017"/>
                  </a:cubicBezTo>
                  <a:cubicBezTo>
                    <a:pt x="3" y="1018"/>
                    <a:pt x="0" y="1012"/>
                    <a:pt x="0" y="997"/>
                  </a:cubicBezTo>
                  <a:cubicBezTo>
                    <a:pt x="0" y="834"/>
                    <a:pt x="0" y="670"/>
                    <a:pt x="0" y="507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2" name="Freeform 923">
              <a:extLst>
                <a:ext uri="{FF2B5EF4-FFF2-40B4-BE49-F238E27FC236}">
                  <a16:creationId xmlns:a16="http://schemas.microsoft.com/office/drawing/2014/main" id="{FDA90504-3F18-40CD-ABB3-3532CC763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192" y="3668457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0 w 6025"/>
                <a:gd name="T19" fmla="*/ 336 h 337"/>
                <a:gd name="T20" fmla="*/ 4589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9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6"/>
                    <a:pt x="6018" y="290"/>
                  </a:cubicBezTo>
                  <a:cubicBezTo>
                    <a:pt x="6019" y="328"/>
                    <a:pt x="6006" y="336"/>
                    <a:pt x="5970" y="336"/>
                  </a:cubicBezTo>
                  <a:cubicBezTo>
                    <a:pt x="5510" y="335"/>
                    <a:pt x="5049" y="336"/>
                    <a:pt x="4589" y="336"/>
                  </a:cubicBezTo>
                  <a:cubicBezTo>
                    <a:pt x="4062" y="336"/>
                    <a:pt x="3535" y="336"/>
                    <a:pt x="3008" y="33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3" name="Freeform 924">
              <a:extLst>
                <a:ext uri="{FF2B5EF4-FFF2-40B4-BE49-F238E27FC236}">
                  <a16:creationId xmlns:a16="http://schemas.microsoft.com/office/drawing/2014/main" id="{64478120-98AC-4FA8-A427-63E11EAE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192" y="3586084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1 w 6025"/>
                <a:gd name="T19" fmla="*/ 336 h 337"/>
                <a:gd name="T20" fmla="*/ 4624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8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7"/>
                    <a:pt x="6018" y="290"/>
                  </a:cubicBezTo>
                  <a:cubicBezTo>
                    <a:pt x="6019" y="328"/>
                    <a:pt x="6007" y="337"/>
                    <a:pt x="5971" y="336"/>
                  </a:cubicBezTo>
                  <a:cubicBezTo>
                    <a:pt x="5522" y="335"/>
                    <a:pt x="5073" y="336"/>
                    <a:pt x="4624" y="336"/>
                  </a:cubicBezTo>
                  <a:cubicBezTo>
                    <a:pt x="4086" y="336"/>
                    <a:pt x="3547" y="336"/>
                    <a:pt x="3008" y="33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4" name="Freeform 925">
              <a:extLst>
                <a:ext uri="{FF2B5EF4-FFF2-40B4-BE49-F238E27FC236}">
                  <a16:creationId xmlns:a16="http://schemas.microsoft.com/office/drawing/2014/main" id="{2DACF81A-CC2B-4C9A-83D3-6189C2A79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6037" y="3547839"/>
              <a:ext cx="100026" cy="35303"/>
            </a:xfrm>
            <a:custGeom>
              <a:avLst/>
              <a:gdLst>
                <a:gd name="T0" fmla="*/ 3923 w 3923"/>
                <a:gd name="T1" fmla="*/ 1389 h 1389"/>
                <a:gd name="T2" fmla="*/ 3403 w 3923"/>
                <a:gd name="T3" fmla="*/ 1389 h 1389"/>
                <a:gd name="T4" fmla="*/ 3351 w 3923"/>
                <a:gd name="T5" fmla="*/ 1369 h 1389"/>
                <a:gd name="T6" fmla="*/ 2351 w 3923"/>
                <a:gd name="T7" fmla="*/ 662 h 1389"/>
                <a:gd name="T8" fmla="*/ 1984 w 3923"/>
                <a:gd name="T9" fmla="*/ 401 h 1389"/>
                <a:gd name="T10" fmla="*/ 1926 w 3923"/>
                <a:gd name="T11" fmla="*/ 407 h 1389"/>
                <a:gd name="T12" fmla="*/ 1046 w 3923"/>
                <a:gd name="T13" fmla="*/ 1030 h 1389"/>
                <a:gd name="T14" fmla="*/ 562 w 3923"/>
                <a:gd name="T15" fmla="*/ 1372 h 1389"/>
                <a:gd name="T16" fmla="*/ 518 w 3923"/>
                <a:gd name="T17" fmla="*/ 1389 h 1389"/>
                <a:gd name="T18" fmla="*/ 18 w 3923"/>
                <a:gd name="T19" fmla="*/ 1389 h 1389"/>
                <a:gd name="T20" fmla="*/ 0 w 3923"/>
                <a:gd name="T21" fmla="*/ 1384 h 1389"/>
                <a:gd name="T22" fmla="*/ 208 w 3923"/>
                <a:gd name="T23" fmla="*/ 1236 h 1389"/>
                <a:gd name="T24" fmla="*/ 1708 w 3923"/>
                <a:gd name="T25" fmla="*/ 173 h 1389"/>
                <a:gd name="T26" fmla="*/ 1928 w 3923"/>
                <a:gd name="T27" fmla="*/ 17 h 1389"/>
                <a:gd name="T28" fmla="*/ 1990 w 3923"/>
                <a:gd name="T29" fmla="*/ 18 h 1389"/>
                <a:gd name="T30" fmla="*/ 3054 w 3923"/>
                <a:gd name="T31" fmla="*/ 771 h 1389"/>
                <a:gd name="T32" fmla="*/ 3898 w 3923"/>
                <a:gd name="T33" fmla="*/ 1369 h 1389"/>
                <a:gd name="T34" fmla="*/ 3923 w 3923"/>
                <a:gd name="T35" fmla="*/ 1389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23" h="1389">
                  <a:moveTo>
                    <a:pt x="3923" y="1389"/>
                  </a:moveTo>
                  <a:cubicBezTo>
                    <a:pt x="3742" y="1389"/>
                    <a:pt x="3573" y="1388"/>
                    <a:pt x="3403" y="1389"/>
                  </a:cubicBezTo>
                  <a:cubicBezTo>
                    <a:pt x="3382" y="1389"/>
                    <a:pt x="3367" y="1379"/>
                    <a:pt x="3351" y="1369"/>
                  </a:cubicBezTo>
                  <a:cubicBezTo>
                    <a:pt x="3018" y="1133"/>
                    <a:pt x="2684" y="898"/>
                    <a:pt x="2351" y="662"/>
                  </a:cubicBezTo>
                  <a:cubicBezTo>
                    <a:pt x="2228" y="575"/>
                    <a:pt x="2105" y="489"/>
                    <a:pt x="1984" y="401"/>
                  </a:cubicBezTo>
                  <a:cubicBezTo>
                    <a:pt x="1959" y="383"/>
                    <a:pt x="1944" y="394"/>
                    <a:pt x="1926" y="407"/>
                  </a:cubicBezTo>
                  <a:cubicBezTo>
                    <a:pt x="1632" y="615"/>
                    <a:pt x="1339" y="822"/>
                    <a:pt x="1046" y="1030"/>
                  </a:cubicBezTo>
                  <a:cubicBezTo>
                    <a:pt x="884" y="1144"/>
                    <a:pt x="723" y="1258"/>
                    <a:pt x="562" y="1372"/>
                  </a:cubicBezTo>
                  <a:cubicBezTo>
                    <a:pt x="548" y="1382"/>
                    <a:pt x="536" y="1389"/>
                    <a:pt x="518" y="1389"/>
                  </a:cubicBezTo>
                  <a:cubicBezTo>
                    <a:pt x="351" y="1389"/>
                    <a:pt x="185" y="1389"/>
                    <a:pt x="18" y="1389"/>
                  </a:cubicBezTo>
                  <a:cubicBezTo>
                    <a:pt x="14" y="1389"/>
                    <a:pt x="10" y="1387"/>
                    <a:pt x="0" y="1384"/>
                  </a:cubicBezTo>
                  <a:cubicBezTo>
                    <a:pt x="72" y="1332"/>
                    <a:pt x="140" y="1284"/>
                    <a:pt x="208" y="1236"/>
                  </a:cubicBezTo>
                  <a:cubicBezTo>
                    <a:pt x="708" y="882"/>
                    <a:pt x="1208" y="527"/>
                    <a:pt x="1708" y="173"/>
                  </a:cubicBezTo>
                  <a:cubicBezTo>
                    <a:pt x="1782" y="121"/>
                    <a:pt x="1856" y="70"/>
                    <a:pt x="1928" y="17"/>
                  </a:cubicBezTo>
                  <a:cubicBezTo>
                    <a:pt x="1951" y="0"/>
                    <a:pt x="1966" y="1"/>
                    <a:pt x="1990" y="18"/>
                  </a:cubicBezTo>
                  <a:cubicBezTo>
                    <a:pt x="2344" y="269"/>
                    <a:pt x="2699" y="520"/>
                    <a:pt x="3054" y="771"/>
                  </a:cubicBezTo>
                  <a:cubicBezTo>
                    <a:pt x="3335" y="971"/>
                    <a:pt x="3616" y="1170"/>
                    <a:pt x="3898" y="1369"/>
                  </a:cubicBezTo>
                  <a:cubicBezTo>
                    <a:pt x="3904" y="1373"/>
                    <a:pt x="3909" y="1378"/>
                    <a:pt x="3923" y="138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5" name="Freeform 926">
              <a:extLst>
                <a:ext uri="{FF2B5EF4-FFF2-40B4-BE49-F238E27FC236}">
                  <a16:creationId xmlns:a16="http://schemas.microsoft.com/office/drawing/2014/main" id="{D03125A5-916A-47BB-B6C9-303EF496E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8469" y="3563652"/>
              <a:ext cx="55161" cy="19490"/>
            </a:xfrm>
            <a:custGeom>
              <a:avLst/>
              <a:gdLst>
                <a:gd name="T0" fmla="*/ 2161 w 2161"/>
                <a:gd name="T1" fmla="*/ 761 h 761"/>
                <a:gd name="T2" fmla="*/ 0 w 2161"/>
                <a:gd name="T3" fmla="*/ 761 h 761"/>
                <a:gd name="T4" fmla="*/ 222 w 2161"/>
                <a:gd name="T5" fmla="*/ 604 h 761"/>
                <a:gd name="T6" fmla="*/ 1030 w 2161"/>
                <a:gd name="T7" fmla="*/ 31 h 761"/>
                <a:gd name="T8" fmla="*/ 1133 w 2161"/>
                <a:gd name="T9" fmla="*/ 29 h 761"/>
                <a:gd name="T10" fmla="*/ 2143 w 2161"/>
                <a:gd name="T11" fmla="*/ 745 h 761"/>
                <a:gd name="T12" fmla="*/ 2161 w 2161"/>
                <a:gd name="T13" fmla="*/ 761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1" h="761">
                  <a:moveTo>
                    <a:pt x="2161" y="761"/>
                  </a:moveTo>
                  <a:cubicBezTo>
                    <a:pt x="1438" y="761"/>
                    <a:pt x="724" y="761"/>
                    <a:pt x="0" y="761"/>
                  </a:cubicBezTo>
                  <a:cubicBezTo>
                    <a:pt x="79" y="705"/>
                    <a:pt x="150" y="654"/>
                    <a:pt x="222" y="604"/>
                  </a:cubicBezTo>
                  <a:cubicBezTo>
                    <a:pt x="491" y="413"/>
                    <a:pt x="761" y="223"/>
                    <a:pt x="1030" y="31"/>
                  </a:cubicBezTo>
                  <a:cubicBezTo>
                    <a:pt x="1067" y="5"/>
                    <a:pt x="1093" y="0"/>
                    <a:pt x="1133" y="29"/>
                  </a:cubicBezTo>
                  <a:cubicBezTo>
                    <a:pt x="1469" y="269"/>
                    <a:pt x="1806" y="507"/>
                    <a:pt x="2143" y="745"/>
                  </a:cubicBezTo>
                  <a:cubicBezTo>
                    <a:pt x="2148" y="748"/>
                    <a:pt x="2151" y="752"/>
                    <a:pt x="2161" y="76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6" name="Freeform 927">
              <a:extLst>
                <a:ext uri="{FF2B5EF4-FFF2-40B4-BE49-F238E27FC236}">
                  <a16:creationId xmlns:a16="http://schemas.microsoft.com/office/drawing/2014/main" id="{3CC9D695-7B11-420F-BA30-50BF5F99D3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5076" y="3596748"/>
              <a:ext cx="141581" cy="69135"/>
            </a:xfrm>
            <a:custGeom>
              <a:avLst/>
              <a:gdLst>
                <a:gd name="T0" fmla="*/ 5547 w 5547"/>
                <a:gd name="T1" fmla="*/ 53 h 2712"/>
                <a:gd name="T2" fmla="*/ 5493 w 5547"/>
                <a:gd name="T3" fmla="*/ 0 h 2712"/>
                <a:gd name="T4" fmla="*/ 55 w 5547"/>
                <a:gd name="T5" fmla="*/ 0 h 2712"/>
                <a:gd name="T6" fmla="*/ 0 w 5547"/>
                <a:gd name="T7" fmla="*/ 53 h 2712"/>
                <a:gd name="T8" fmla="*/ 0 w 5547"/>
                <a:gd name="T9" fmla="*/ 2657 h 2712"/>
                <a:gd name="T10" fmla="*/ 57 w 5547"/>
                <a:gd name="T11" fmla="*/ 2712 h 2712"/>
                <a:gd name="T12" fmla="*/ 2771 w 5547"/>
                <a:gd name="T13" fmla="*/ 2711 h 2712"/>
                <a:gd name="T14" fmla="*/ 5495 w 5547"/>
                <a:gd name="T15" fmla="*/ 2712 h 2712"/>
                <a:gd name="T16" fmla="*/ 5547 w 5547"/>
                <a:gd name="T17" fmla="*/ 2662 h 2712"/>
                <a:gd name="T18" fmla="*/ 5547 w 5547"/>
                <a:gd name="T19" fmla="*/ 53 h 2712"/>
                <a:gd name="T20" fmla="*/ 1076 w 5547"/>
                <a:gd name="T21" fmla="*/ 2075 h 2712"/>
                <a:gd name="T22" fmla="*/ 612 w 5547"/>
                <a:gd name="T23" fmla="*/ 2075 h 2712"/>
                <a:gd name="T24" fmla="*/ 568 w 5547"/>
                <a:gd name="T25" fmla="*/ 2029 h 2712"/>
                <a:gd name="T26" fmla="*/ 568 w 5547"/>
                <a:gd name="T27" fmla="*/ 1343 h 2712"/>
                <a:gd name="T28" fmla="*/ 568 w 5547"/>
                <a:gd name="T29" fmla="*/ 666 h 2712"/>
                <a:gd name="T30" fmla="*/ 612 w 5547"/>
                <a:gd name="T31" fmla="*/ 620 h 2712"/>
                <a:gd name="T32" fmla="*/ 1076 w 5547"/>
                <a:gd name="T33" fmla="*/ 620 h 2712"/>
                <a:gd name="T34" fmla="*/ 1118 w 5547"/>
                <a:gd name="T35" fmla="*/ 663 h 2712"/>
                <a:gd name="T36" fmla="*/ 1118 w 5547"/>
                <a:gd name="T37" fmla="*/ 2032 h 2712"/>
                <a:gd name="T38" fmla="*/ 1076 w 5547"/>
                <a:gd name="T39" fmla="*/ 2075 h 2712"/>
                <a:gd name="T40" fmla="*/ 2368 w 5547"/>
                <a:gd name="T41" fmla="*/ 2101 h 2712"/>
                <a:gd name="T42" fmla="*/ 1894 w 5547"/>
                <a:gd name="T43" fmla="*/ 2101 h 2712"/>
                <a:gd name="T44" fmla="*/ 1852 w 5547"/>
                <a:gd name="T45" fmla="*/ 2059 h 2712"/>
                <a:gd name="T46" fmla="*/ 1853 w 5547"/>
                <a:gd name="T47" fmla="*/ 1373 h 2712"/>
                <a:gd name="T48" fmla="*/ 1852 w 5547"/>
                <a:gd name="T49" fmla="*/ 695 h 2712"/>
                <a:gd name="T50" fmla="*/ 1897 w 5547"/>
                <a:gd name="T51" fmla="*/ 647 h 2712"/>
                <a:gd name="T52" fmla="*/ 2371 w 5547"/>
                <a:gd name="T53" fmla="*/ 647 h 2712"/>
                <a:gd name="T54" fmla="*/ 2411 w 5547"/>
                <a:gd name="T55" fmla="*/ 687 h 2712"/>
                <a:gd name="T56" fmla="*/ 2411 w 5547"/>
                <a:gd name="T57" fmla="*/ 2060 h 2712"/>
                <a:gd name="T58" fmla="*/ 2368 w 5547"/>
                <a:gd name="T59" fmla="*/ 2101 h 2712"/>
                <a:gd name="T60" fmla="*/ 3695 w 5547"/>
                <a:gd name="T61" fmla="*/ 2062 h 2712"/>
                <a:gd name="T62" fmla="*/ 3655 w 5547"/>
                <a:gd name="T63" fmla="*/ 2101 h 2712"/>
                <a:gd name="T64" fmla="*/ 3186 w 5547"/>
                <a:gd name="T65" fmla="*/ 2101 h 2712"/>
                <a:gd name="T66" fmla="*/ 3145 w 5547"/>
                <a:gd name="T67" fmla="*/ 2057 h 2712"/>
                <a:gd name="T68" fmla="*/ 3146 w 5547"/>
                <a:gd name="T69" fmla="*/ 1375 h 2712"/>
                <a:gd name="T70" fmla="*/ 3145 w 5547"/>
                <a:gd name="T71" fmla="*/ 693 h 2712"/>
                <a:gd name="T72" fmla="*/ 3192 w 5547"/>
                <a:gd name="T73" fmla="*/ 647 h 2712"/>
                <a:gd name="T74" fmla="*/ 3653 w 5547"/>
                <a:gd name="T75" fmla="*/ 647 h 2712"/>
                <a:gd name="T76" fmla="*/ 3696 w 5547"/>
                <a:gd name="T77" fmla="*/ 689 h 2712"/>
                <a:gd name="T78" fmla="*/ 3695 w 5547"/>
                <a:gd name="T79" fmla="*/ 2062 h 2712"/>
                <a:gd name="T80" fmla="*/ 4980 w 5547"/>
                <a:gd name="T81" fmla="*/ 2060 h 2712"/>
                <a:gd name="T82" fmla="*/ 4940 w 5547"/>
                <a:gd name="T83" fmla="*/ 2101 h 2712"/>
                <a:gd name="T84" fmla="*/ 4471 w 5547"/>
                <a:gd name="T85" fmla="*/ 2101 h 2712"/>
                <a:gd name="T86" fmla="*/ 4429 w 5547"/>
                <a:gd name="T87" fmla="*/ 2058 h 2712"/>
                <a:gd name="T88" fmla="*/ 4430 w 5547"/>
                <a:gd name="T89" fmla="*/ 1372 h 2712"/>
                <a:gd name="T90" fmla="*/ 4429 w 5547"/>
                <a:gd name="T91" fmla="*/ 694 h 2712"/>
                <a:gd name="T92" fmla="*/ 4475 w 5547"/>
                <a:gd name="T93" fmla="*/ 647 h 2712"/>
                <a:gd name="T94" fmla="*/ 4936 w 5547"/>
                <a:gd name="T95" fmla="*/ 647 h 2712"/>
                <a:gd name="T96" fmla="*/ 4980 w 5547"/>
                <a:gd name="T97" fmla="*/ 688 h 2712"/>
                <a:gd name="T98" fmla="*/ 4980 w 5547"/>
                <a:gd name="T99" fmla="*/ 2060 h 2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547" h="2712">
                  <a:moveTo>
                    <a:pt x="5547" y="53"/>
                  </a:moveTo>
                  <a:cubicBezTo>
                    <a:pt x="5547" y="10"/>
                    <a:pt x="5535" y="0"/>
                    <a:pt x="5493" y="0"/>
                  </a:cubicBezTo>
                  <a:cubicBezTo>
                    <a:pt x="3680" y="1"/>
                    <a:pt x="1867" y="1"/>
                    <a:pt x="55" y="0"/>
                  </a:cubicBezTo>
                  <a:cubicBezTo>
                    <a:pt x="13" y="0"/>
                    <a:pt x="0" y="10"/>
                    <a:pt x="0" y="53"/>
                  </a:cubicBezTo>
                  <a:cubicBezTo>
                    <a:pt x="2" y="921"/>
                    <a:pt x="2" y="1789"/>
                    <a:pt x="0" y="2657"/>
                  </a:cubicBezTo>
                  <a:cubicBezTo>
                    <a:pt x="0" y="2703"/>
                    <a:pt x="13" y="2712"/>
                    <a:pt x="57" y="2712"/>
                  </a:cubicBezTo>
                  <a:cubicBezTo>
                    <a:pt x="962" y="2711"/>
                    <a:pt x="1867" y="2711"/>
                    <a:pt x="2771" y="2711"/>
                  </a:cubicBezTo>
                  <a:cubicBezTo>
                    <a:pt x="3679" y="2711"/>
                    <a:pt x="4587" y="2711"/>
                    <a:pt x="5495" y="2712"/>
                  </a:cubicBezTo>
                  <a:cubicBezTo>
                    <a:pt x="5534" y="2712"/>
                    <a:pt x="5547" y="2703"/>
                    <a:pt x="5547" y="2662"/>
                  </a:cubicBezTo>
                  <a:cubicBezTo>
                    <a:pt x="5546" y="1792"/>
                    <a:pt x="5546" y="923"/>
                    <a:pt x="5547" y="53"/>
                  </a:cubicBezTo>
                  <a:close/>
                  <a:moveTo>
                    <a:pt x="1076" y="2075"/>
                  </a:moveTo>
                  <a:cubicBezTo>
                    <a:pt x="922" y="2073"/>
                    <a:pt x="766" y="2073"/>
                    <a:pt x="612" y="2075"/>
                  </a:cubicBezTo>
                  <a:cubicBezTo>
                    <a:pt x="575" y="2075"/>
                    <a:pt x="567" y="2063"/>
                    <a:pt x="568" y="2029"/>
                  </a:cubicBezTo>
                  <a:cubicBezTo>
                    <a:pt x="569" y="1801"/>
                    <a:pt x="568" y="1572"/>
                    <a:pt x="568" y="1343"/>
                  </a:cubicBezTo>
                  <a:cubicBezTo>
                    <a:pt x="568" y="1117"/>
                    <a:pt x="569" y="891"/>
                    <a:pt x="568" y="666"/>
                  </a:cubicBezTo>
                  <a:cubicBezTo>
                    <a:pt x="567" y="632"/>
                    <a:pt x="575" y="620"/>
                    <a:pt x="612" y="620"/>
                  </a:cubicBezTo>
                  <a:cubicBezTo>
                    <a:pt x="766" y="622"/>
                    <a:pt x="922" y="622"/>
                    <a:pt x="1076" y="620"/>
                  </a:cubicBezTo>
                  <a:cubicBezTo>
                    <a:pt x="1110" y="620"/>
                    <a:pt x="1118" y="631"/>
                    <a:pt x="1118" y="663"/>
                  </a:cubicBezTo>
                  <a:cubicBezTo>
                    <a:pt x="1117" y="1119"/>
                    <a:pt x="1117" y="1576"/>
                    <a:pt x="1118" y="2032"/>
                  </a:cubicBezTo>
                  <a:cubicBezTo>
                    <a:pt x="1118" y="2064"/>
                    <a:pt x="1110" y="2075"/>
                    <a:pt x="1076" y="2075"/>
                  </a:cubicBezTo>
                  <a:close/>
                  <a:moveTo>
                    <a:pt x="2368" y="2101"/>
                  </a:moveTo>
                  <a:cubicBezTo>
                    <a:pt x="2210" y="2100"/>
                    <a:pt x="2052" y="2099"/>
                    <a:pt x="1894" y="2101"/>
                  </a:cubicBezTo>
                  <a:cubicBezTo>
                    <a:pt x="1861" y="2101"/>
                    <a:pt x="1852" y="2092"/>
                    <a:pt x="1852" y="2059"/>
                  </a:cubicBezTo>
                  <a:cubicBezTo>
                    <a:pt x="1853" y="1830"/>
                    <a:pt x="1853" y="1601"/>
                    <a:pt x="1853" y="1373"/>
                  </a:cubicBezTo>
                  <a:cubicBezTo>
                    <a:pt x="1853" y="1147"/>
                    <a:pt x="1853" y="921"/>
                    <a:pt x="1852" y="695"/>
                  </a:cubicBezTo>
                  <a:cubicBezTo>
                    <a:pt x="1852" y="660"/>
                    <a:pt x="1859" y="646"/>
                    <a:pt x="1897" y="647"/>
                  </a:cubicBezTo>
                  <a:cubicBezTo>
                    <a:pt x="2055" y="649"/>
                    <a:pt x="2213" y="649"/>
                    <a:pt x="2371" y="647"/>
                  </a:cubicBezTo>
                  <a:cubicBezTo>
                    <a:pt x="2402" y="647"/>
                    <a:pt x="2411" y="656"/>
                    <a:pt x="2411" y="687"/>
                  </a:cubicBezTo>
                  <a:cubicBezTo>
                    <a:pt x="2410" y="1145"/>
                    <a:pt x="2410" y="1602"/>
                    <a:pt x="2411" y="2060"/>
                  </a:cubicBezTo>
                  <a:cubicBezTo>
                    <a:pt x="2411" y="2094"/>
                    <a:pt x="2400" y="2101"/>
                    <a:pt x="2368" y="2101"/>
                  </a:cubicBezTo>
                  <a:close/>
                  <a:moveTo>
                    <a:pt x="3695" y="2062"/>
                  </a:moveTo>
                  <a:cubicBezTo>
                    <a:pt x="3696" y="2093"/>
                    <a:pt x="3685" y="2101"/>
                    <a:pt x="3655" y="2101"/>
                  </a:cubicBezTo>
                  <a:cubicBezTo>
                    <a:pt x="3498" y="2100"/>
                    <a:pt x="3342" y="2099"/>
                    <a:pt x="3186" y="2101"/>
                  </a:cubicBezTo>
                  <a:cubicBezTo>
                    <a:pt x="3150" y="2102"/>
                    <a:pt x="3145" y="2088"/>
                    <a:pt x="3145" y="2057"/>
                  </a:cubicBezTo>
                  <a:cubicBezTo>
                    <a:pt x="3146" y="1830"/>
                    <a:pt x="3146" y="1603"/>
                    <a:pt x="3146" y="1375"/>
                  </a:cubicBezTo>
                  <a:cubicBezTo>
                    <a:pt x="3146" y="1148"/>
                    <a:pt x="3147" y="921"/>
                    <a:pt x="3145" y="693"/>
                  </a:cubicBezTo>
                  <a:cubicBezTo>
                    <a:pt x="3145" y="656"/>
                    <a:pt x="3156" y="647"/>
                    <a:pt x="3192" y="647"/>
                  </a:cubicBezTo>
                  <a:cubicBezTo>
                    <a:pt x="3346" y="649"/>
                    <a:pt x="3499" y="649"/>
                    <a:pt x="3653" y="647"/>
                  </a:cubicBezTo>
                  <a:cubicBezTo>
                    <a:pt x="3685" y="647"/>
                    <a:pt x="3696" y="655"/>
                    <a:pt x="3696" y="689"/>
                  </a:cubicBezTo>
                  <a:cubicBezTo>
                    <a:pt x="3694" y="1146"/>
                    <a:pt x="3695" y="1604"/>
                    <a:pt x="3695" y="2062"/>
                  </a:cubicBezTo>
                  <a:close/>
                  <a:moveTo>
                    <a:pt x="4980" y="2060"/>
                  </a:moveTo>
                  <a:cubicBezTo>
                    <a:pt x="4980" y="2091"/>
                    <a:pt x="4972" y="2101"/>
                    <a:pt x="4940" y="2101"/>
                  </a:cubicBezTo>
                  <a:cubicBezTo>
                    <a:pt x="4784" y="2100"/>
                    <a:pt x="4627" y="2099"/>
                    <a:pt x="4471" y="2101"/>
                  </a:cubicBezTo>
                  <a:cubicBezTo>
                    <a:pt x="4437" y="2102"/>
                    <a:pt x="4429" y="2091"/>
                    <a:pt x="4429" y="2058"/>
                  </a:cubicBezTo>
                  <a:cubicBezTo>
                    <a:pt x="4431" y="1829"/>
                    <a:pt x="4430" y="1601"/>
                    <a:pt x="4430" y="1372"/>
                  </a:cubicBezTo>
                  <a:cubicBezTo>
                    <a:pt x="4430" y="1146"/>
                    <a:pt x="4431" y="920"/>
                    <a:pt x="4429" y="694"/>
                  </a:cubicBezTo>
                  <a:cubicBezTo>
                    <a:pt x="4429" y="658"/>
                    <a:pt x="4438" y="646"/>
                    <a:pt x="4475" y="647"/>
                  </a:cubicBezTo>
                  <a:cubicBezTo>
                    <a:pt x="4629" y="649"/>
                    <a:pt x="4782" y="649"/>
                    <a:pt x="4936" y="647"/>
                  </a:cubicBezTo>
                  <a:cubicBezTo>
                    <a:pt x="4967" y="647"/>
                    <a:pt x="4980" y="652"/>
                    <a:pt x="4980" y="688"/>
                  </a:cubicBezTo>
                  <a:cubicBezTo>
                    <a:pt x="4979" y="1145"/>
                    <a:pt x="4979" y="1603"/>
                    <a:pt x="4980" y="206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478D10A1-D238-4198-B465-19B67CEAA330}"/>
              </a:ext>
            </a:extLst>
          </p:cNvPr>
          <p:cNvGrpSpPr/>
          <p:nvPr/>
        </p:nvGrpSpPr>
        <p:grpSpPr>
          <a:xfrm>
            <a:off x="3961569" y="1825397"/>
            <a:ext cx="598054" cy="213263"/>
            <a:chOff x="5217347" y="3163239"/>
            <a:chExt cx="797407" cy="213263"/>
          </a:xfrm>
        </p:grpSpPr>
        <p:cxnSp>
          <p:nvCxnSpPr>
            <p:cNvPr id="1058" name="Straight Connector 1057">
              <a:extLst>
                <a:ext uri="{FF2B5EF4-FFF2-40B4-BE49-F238E27FC236}">
                  <a16:creationId xmlns:a16="http://schemas.microsoft.com/office/drawing/2014/main" id="{1784E16B-4008-4011-BCF3-5C2AA90D271D}"/>
                </a:ext>
              </a:extLst>
            </p:cNvPr>
            <p:cNvCxnSpPr/>
            <p:nvPr/>
          </p:nvCxnSpPr>
          <p:spPr>
            <a:xfrm>
              <a:off x="5298233" y="3269870"/>
              <a:ext cx="610690" cy="0"/>
            </a:xfrm>
            <a:prstGeom prst="lin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905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</p:cxn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DE52D659-5091-4752-A45C-55C90AC746E1}"/>
                </a:ext>
              </a:extLst>
            </p:cNvPr>
            <p:cNvSpPr/>
            <p:nvPr/>
          </p:nvSpPr>
          <p:spPr>
            <a:xfrm>
              <a:off x="5509419" y="3163239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2CA6E48D-8788-49AB-B67C-4DD9DEF74D06}"/>
                </a:ext>
              </a:extLst>
            </p:cNvPr>
            <p:cNvSpPr/>
            <p:nvPr/>
          </p:nvSpPr>
          <p:spPr>
            <a:xfrm>
              <a:off x="5217347" y="3163239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FEA25CF0-4DA9-4F77-A3B1-D8D49BD6B0BA}"/>
                </a:ext>
              </a:extLst>
            </p:cNvPr>
            <p:cNvSpPr/>
            <p:nvPr/>
          </p:nvSpPr>
          <p:spPr>
            <a:xfrm>
              <a:off x="5801491" y="3163239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2" name="Freeform 933">
              <a:extLst>
                <a:ext uri="{FF2B5EF4-FFF2-40B4-BE49-F238E27FC236}">
                  <a16:creationId xmlns:a16="http://schemas.microsoft.com/office/drawing/2014/main" id="{9CA50C08-B8BF-4FC7-9358-5CB254F81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876" y="3266104"/>
              <a:ext cx="57181" cy="53647"/>
            </a:xfrm>
            <a:custGeom>
              <a:avLst/>
              <a:gdLst>
                <a:gd name="T0" fmla="*/ 840 w 1077"/>
                <a:gd name="T1" fmla="*/ 666 h 1010"/>
                <a:gd name="T2" fmla="*/ 840 w 1077"/>
                <a:gd name="T3" fmla="*/ 643 h 1010"/>
                <a:gd name="T4" fmla="*/ 840 w 1077"/>
                <a:gd name="T5" fmla="*/ 23 h 1010"/>
                <a:gd name="T6" fmla="*/ 862 w 1077"/>
                <a:gd name="T7" fmla="*/ 0 h 1010"/>
                <a:gd name="T8" fmla="*/ 1056 w 1077"/>
                <a:gd name="T9" fmla="*/ 0 h 1010"/>
                <a:gd name="T10" fmla="*/ 1077 w 1077"/>
                <a:gd name="T11" fmla="*/ 20 h 1010"/>
                <a:gd name="T12" fmla="*/ 1077 w 1077"/>
                <a:gd name="T13" fmla="*/ 990 h 1010"/>
                <a:gd name="T14" fmla="*/ 1056 w 1077"/>
                <a:gd name="T15" fmla="*/ 1010 h 1010"/>
                <a:gd name="T16" fmla="*/ 860 w 1077"/>
                <a:gd name="T17" fmla="*/ 1010 h 1010"/>
                <a:gd name="T18" fmla="*/ 829 w 1077"/>
                <a:gd name="T19" fmla="*/ 996 h 1010"/>
                <a:gd name="T20" fmla="*/ 617 w 1077"/>
                <a:gd name="T21" fmla="*/ 757 h 1010"/>
                <a:gd name="T22" fmla="*/ 471 w 1077"/>
                <a:gd name="T23" fmla="*/ 593 h 1010"/>
                <a:gd name="T24" fmla="*/ 257 w 1077"/>
                <a:gd name="T25" fmla="*/ 353 h 1010"/>
                <a:gd name="T26" fmla="*/ 236 w 1077"/>
                <a:gd name="T27" fmla="*/ 335 h 1010"/>
                <a:gd name="T28" fmla="*/ 236 w 1077"/>
                <a:gd name="T29" fmla="*/ 358 h 1010"/>
                <a:gd name="T30" fmla="*/ 237 w 1077"/>
                <a:gd name="T31" fmla="*/ 986 h 1010"/>
                <a:gd name="T32" fmla="*/ 212 w 1077"/>
                <a:gd name="T33" fmla="*/ 1010 h 1010"/>
                <a:gd name="T34" fmla="*/ 18 w 1077"/>
                <a:gd name="T35" fmla="*/ 1010 h 1010"/>
                <a:gd name="T36" fmla="*/ 0 w 1077"/>
                <a:gd name="T37" fmla="*/ 992 h 1010"/>
                <a:gd name="T38" fmla="*/ 0 w 1077"/>
                <a:gd name="T39" fmla="*/ 18 h 1010"/>
                <a:gd name="T40" fmla="*/ 17 w 1077"/>
                <a:gd name="T41" fmla="*/ 0 h 1010"/>
                <a:gd name="T42" fmla="*/ 225 w 1077"/>
                <a:gd name="T43" fmla="*/ 0 h 1010"/>
                <a:gd name="T44" fmla="*/ 249 w 1077"/>
                <a:gd name="T45" fmla="*/ 12 h 1010"/>
                <a:gd name="T46" fmla="*/ 602 w 1077"/>
                <a:gd name="T47" fmla="*/ 406 h 1010"/>
                <a:gd name="T48" fmla="*/ 827 w 1077"/>
                <a:gd name="T49" fmla="*/ 658 h 1010"/>
                <a:gd name="T50" fmla="*/ 840 w 1077"/>
                <a:gd name="T51" fmla="*/ 666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77" h="1010">
                  <a:moveTo>
                    <a:pt x="840" y="666"/>
                  </a:moveTo>
                  <a:cubicBezTo>
                    <a:pt x="840" y="658"/>
                    <a:pt x="840" y="650"/>
                    <a:pt x="840" y="643"/>
                  </a:cubicBezTo>
                  <a:cubicBezTo>
                    <a:pt x="840" y="436"/>
                    <a:pt x="841" y="230"/>
                    <a:pt x="840" y="23"/>
                  </a:cubicBezTo>
                  <a:cubicBezTo>
                    <a:pt x="840" y="6"/>
                    <a:pt x="843" y="0"/>
                    <a:pt x="862" y="0"/>
                  </a:cubicBezTo>
                  <a:cubicBezTo>
                    <a:pt x="926" y="1"/>
                    <a:pt x="991" y="1"/>
                    <a:pt x="1056" y="0"/>
                  </a:cubicBezTo>
                  <a:cubicBezTo>
                    <a:pt x="1070" y="0"/>
                    <a:pt x="1077" y="3"/>
                    <a:pt x="1077" y="20"/>
                  </a:cubicBezTo>
                  <a:cubicBezTo>
                    <a:pt x="1076" y="343"/>
                    <a:pt x="1076" y="666"/>
                    <a:pt x="1077" y="990"/>
                  </a:cubicBezTo>
                  <a:cubicBezTo>
                    <a:pt x="1077" y="1006"/>
                    <a:pt x="1071" y="1010"/>
                    <a:pt x="1056" y="1010"/>
                  </a:cubicBezTo>
                  <a:cubicBezTo>
                    <a:pt x="991" y="1009"/>
                    <a:pt x="925" y="1009"/>
                    <a:pt x="860" y="1010"/>
                  </a:cubicBezTo>
                  <a:cubicBezTo>
                    <a:pt x="847" y="1010"/>
                    <a:pt x="838" y="1006"/>
                    <a:pt x="829" y="996"/>
                  </a:cubicBezTo>
                  <a:cubicBezTo>
                    <a:pt x="759" y="916"/>
                    <a:pt x="688" y="837"/>
                    <a:pt x="617" y="757"/>
                  </a:cubicBezTo>
                  <a:cubicBezTo>
                    <a:pt x="568" y="702"/>
                    <a:pt x="519" y="648"/>
                    <a:pt x="471" y="593"/>
                  </a:cubicBezTo>
                  <a:cubicBezTo>
                    <a:pt x="399" y="513"/>
                    <a:pt x="328" y="433"/>
                    <a:pt x="257" y="353"/>
                  </a:cubicBezTo>
                  <a:cubicBezTo>
                    <a:pt x="252" y="347"/>
                    <a:pt x="247" y="339"/>
                    <a:pt x="236" y="335"/>
                  </a:cubicBezTo>
                  <a:cubicBezTo>
                    <a:pt x="236" y="344"/>
                    <a:pt x="236" y="351"/>
                    <a:pt x="236" y="358"/>
                  </a:cubicBezTo>
                  <a:cubicBezTo>
                    <a:pt x="236" y="567"/>
                    <a:pt x="236" y="776"/>
                    <a:pt x="237" y="986"/>
                  </a:cubicBezTo>
                  <a:cubicBezTo>
                    <a:pt x="237" y="1005"/>
                    <a:pt x="231" y="1010"/>
                    <a:pt x="212" y="1010"/>
                  </a:cubicBezTo>
                  <a:cubicBezTo>
                    <a:pt x="148" y="1009"/>
                    <a:pt x="83" y="1009"/>
                    <a:pt x="18" y="1010"/>
                  </a:cubicBezTo>
                  <a:cubicBezTo>
                    <a:pt x="5" y="1010"/>
                    <a:pt x="0" y="1006"/>
                    <a:pt x="0" y="992"/>
                  </a:cubicBezTo>
                  <a:cubicBezTo>
                    <a:pt x="0" y="667"/>
                    <a:pt x="0" y="342"/>
                    <a:pt x="0" y="18"/>
                  </a:cubicBezTo>
                  <a:cubicBezTo>
                    <a:pt x="0" y="5"/>
                    <a:pt x="4" y="0"/>
                    <a:pt x="17" y="0"/>
                  </a:cubicBezTo>
                  <a:cubicBezTo>
                    <a:pt x="86" y="1"/>
                    <a:pt x="156" y="1"/>
                    <a:pt x="225" y="0"/>
                  </a:cubicBezTo>
                  <a:cubicBezTo>
                    <a:pt x="236" y="0"/>
                    <a:pt x="242" y="5"/>
                    <a:pt x="249" y="12"/>
                  </a:cubicBezTo>
                  <a:cubicBezTo>
                    <a:pt x="367" y="144"/>
                    <a:pt x="485" y="275"/>
                    <a:pt x="602" y="406"/>
                  </a:cubicBezTo>
                  <a:cubicBezTo>
                    <a:pt x="677" y="490"/>
                    <a:pt x="752" y="574"/>
                    <a:pt x="827" y="658"/>
                  </a:cubicBezTo>
                  <a:cubicBezTo>
                    <a:pt x="830" y="661"/>
                    <a:pt x="832" y="665"/>
                    <a:pt x="840" y="66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3" name="Freeform 934">
              <a:extLst>
                <a:ext uri="{FF2B5EF4-FFF2-40B4-BE49-F238E27FC236}">
                  <a16:creationId xmlns:a16="http://schemas.microsoft.com/office/drawing/2014/main" id="{AC422C04-9D70-4CC8-8492-71B752ED3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1196" y="3266104"/>
              <a:ext cx="58787" cy="53969"/>
            </a:xfrm>
            <a:custGeom>
              <a:avLst/>
              <a:gdLst>
                <a:gd name="T0" fmla="*/ 695 w 1110"/>
                <a:gd name="T1" fmla="*/ 1009 h 1011"/>
                <a:gd name="T2" fmla="*/ 319 w 1110"/>
                <a:gd name="T3" fmla="*/ 1009 h 1011"/>
                <a:gd name="T4" fmla="*/ 28 w 1110"/>
                <a:gd name="T5" fmla="*/ 825 h 1011"/>
                <a:gd name="T6" fmla="*/ 1 w 1110"/>
                <a:gd name="T7" fmla="*/ 712 h 1011"/>
                <a:gd name="T8" fmla="*/ 1 w 1110"/>
                <a:gd name="T9" fmla="*/ 300 h 1011"/>
                <a:gd name="T10" fmla="*/ 246 w 1110"/>
                <a:gd name="T11" fmla="*/ 9 h 1011"/>
                <a:gd name="T12" fmla="*/ 335 w 1110"/>
                <a:gd name="T13" fmla="*/ 1 h 1011"/>
                <a:gd name="T14" fmla="*/ 1085 w 1110"/>
                <a:gd name="T15" fmla="*/ 0 h 1011"/>
                <a:gd name="T16" fmla="*/ 1109 w 1110"/>
                <a:gd name="T17" fmla="*/ 23 h 1011"/>
                <a:gd name="T18" fmla="*/ 1109 w 1110"/>
                <a:gd name="T19" fmla="*/ 215 h 1011"/>
                <a:gd name="T20" fmla="*/ 1087 w 1110"/>
                <a:gd name="T21" fmla="*/ 237 h 1011"/>
                <a:gd name="T22" fmla="*/ 331 w 1110"/>
                <a:gd name="T23" fmla="*/ 237 h 1011"/>
                <a:gd name="T24" fmla="*/ 295 w 1110"/>
                <a:gd name="T25" fmla="*/ 239 h 1011"/>
                <a:gd name="T26" fmla="*/ 234 w 1110"/>
                <a:gd name="T27" fmla="*/ 321 h 1011"/>
                <a:gd name="T28" fmla="*/ 234 w 1110"/>
                <a:gd name="T29" fmla="*/ 689 h 1011"/>
                <a:gd name="T30" fmla="*/ 323 w 1110"/>
                <a:gd name="T31" fmla="*/ 773 h 1011"/>
                <a:gd name="T32" fmla="*/ 1083 w 1110"/>
                <a:gd name="T33" fmla="*/ 773 h 1011"/>
                <a:gd name="T34" fmla="*/ 1109 w 1110"/>
                <a:gd name="T35" fmla="*/ 799 h 1011"/>
                <a:gd name="T36" fmla="*/ 1109 w 1110"/>
                <a:gd name="T37" fmla="*/ 987 h 1011"/>
                <a:gd name="T38" fmla="*/ 1087 w 1110"/>
                <a:gd name="T39" fmla="*/ 1010 h 1011"/>
                <a:gd name="T40" fmla="*/ 695 w 1110"/>
                <a:gd name="T41" fmla="*/ 100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10" h="1011">
                  <a:moveTo>
                    <a:pt x="695" y="1009"/>
                  </a:moveTo>
                  <a:cubicBezTo>
                    <a:pt x="570" y="1009"/>
                    <a:pt x="444" y="1011"/>
                    <a:pt x="319" y="1009"/>
                  </a:cubicBezTo>
                  <a:cubicBezTo>
                    <a:pt x="186" y="1006"/>
                    <a:pt x="89" y="943"/>
                    <a:pt x="28" y="825"/>
                  </a:cubicBezTo>
                  <a:cubicBezTo>
                    <a:pt x="9" y="790"/>
                    <a:pt x="1" y="752"/>
                    <a:pt x="1" y="712"/>
                  </a:cubicBezTo>
                  <a:cubicBezTo>
                    <a:pt x="1" y="574"/>
                    <a:pt x="0" y="437"/>
                    <a:pt x="1" y="300"/>
                  </a:cubicBezTo>
                  <a:cubicBezTo>
                    <a:pt x="2" y="165"/>
                    <a:pt x="113" y="35"/>
                    <a:pt x="246" y="9"/>
                  </a:cubicBezTo>
                  <a:cubicBezTo>
                    <a:pt x="276" y="3"/>
                    <a:pt x="305" y="1"/>
                    <a:pt x="335" y="1"/>
                  </a:cubicBezTo>
                  <a:cubicBezTo>
                    <a:pt x="585" y="1"/>
                    <a:pt x="835" y="1"/>
                    <a:pt x="1085" y="0"/>
                  </a:cubicBezTo>
                  <a:cubicBezTo>
                    <a:pt x="1103" y="0"/>
                    <a:pt x="1110" y="4"/>
                    <a:pt x="1109" y="23"/>
                  </a:cubicBezTo>
                  <a:cubicBezTo>
                    <a:pt x="1108" y="87"/>
                    <a:pt x="1108" y="151"/>
                    <a:pt x="1109" y="215"/>
                  </a:cubicBezTo>
                  <a:cubicBezTo>
                    <a:pt x="1109" y="233"/>
                    <a:pt x="1104" y="237"/>
                    <a:pt x="1087" y="237"/>
                  </a:cubicBezTo>
                  <a:cubicBezTo>
                    <a:pt x="835" y="237"/>
                    <a:pt x="583" y="237"/>
                    <a:pt x="331" y="237"/>
                  </a:cubicBezTo>
                  <a:cubicBezTo>
                    <a:pt x="319" y="237"/>
                    <a:pt x="306" y="236"/>
                    <a:pt x="295" y="239"/>
                  </a:cubicBezTo>
                  <a:cubicBezTo>
                    <a:pt x="255" y="248"/>
                    <a:pt x="234" y="275"/>
                    <a:pt x="234" y="321"/>
                  </a:cubicBezTo>
                  <a:cubicBezTo>
                    <a:pt x="233" y="444"/>
                    <a:pt x="233" y="566"/>
                    <a:pt x="234" y="689"/>
                  </a:cubicBezTo>
                  <a:cubicBezTo>
                    <a:pt x="235" y="746"/>
                    <a:pt x="265" y="773"/>
                    <a:pt x="323" y="773"/>
                  </a:cubicBezTo>
                  <a:cubicBezTo>
                    <a:pt x="576" y="773"/>
                    <a:pt x="830" y="773"/>
                    <a:pt x="1083" y="773"/>
                  </a:cubicBezTo>
                  <a:cubicBezTo>
                    <a:pt x="1109" y="773"/>
                    <a:pt x="1109" y="773"/>
                    <a:pt x="1109" y="799"/>
                  </a:cubicBezTo>
                  <a:cubicBezTo>
                    <a:pt x="1109" y="862"/>
                    <a:pt x="1108" y="925"/>
                    <a:pt x="1109" y="987"/>
                  </a:cubicBezTo>
                  <a:cubicBezTo>
                    <a:pt x="1109" y="1005"/>
                    <a:pt x="1105" y="1010"/>
                    <a:pt x="1087" y="1010"/>
                  </a:cubicBezTo>
                  <a:cubicBezTo>
                    <a:pt x="956" y="1009"/>
                    <a:pt x="826" y="1009"/>
                    <a:pt x="695" y="100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4" name="Freeform 935">
              <a:extLst>
                <a:ext uri="{FF2B5EF4-FFF2-40B4-BE49-F238E27FC236}">
                  <a16:creationId xmlns:a16="http://schemas.microsoft.com/office/drawing/2014/main" id="{BD9B2F09-8E36-40F9-BDC3-5E46536C1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212" y="3206996"/>
              <a:ext cx="71636" cy="42083"/>
            </a:xfrm>
            <a:custGeom>
              <a:avLst/>
              <a:gdLst>
                <a:gd name="T0" fmla="*/ 1346 w 1346"/>
                <a:gd name="T1" fmla="*/ 790 h 794"/>
                <a:gd name="T2" fmla="*/ 0 w 1346"/>
                <a:gd name="T3" fmla="*/ 787 h 794"/>
                <a:gd name="T4" fmla="*/ 15 w 1346"/>
                <a:gd name="T5" fmla="*/ 764 h 794"/>
                <a:gd name="T6" fmla="*/ 237 w 1346"/>
                <a:gd name="T7" fmla="*/ 507 h 794"/>
                <a:gd name="T8" fmla="*/ 432 w 1346"/>
                <a:gd name="T9" fmla="*/ 283 h 794"/>
                <a:gd name="T10" fmla="*/ 648 w 1346"/>
                <a:gd name="T11" fmla="*/ 32 h 794"/>
                <a:gd name="T12" fmla="*/ 696 w 1346"/>
                <a:gd name="T13" fmla="*/ 33 h 794"/>
                <a:gd name="T14" fmla="*/ 879 w 1346"/>
                <a:gd name="T15" fmla="*/ 246 h 794"/>
                <a:gd name="T16" fmla="*/ 1088 w 1346"/>
                <a:gd name="T17" fmla="*/ 490 h 794"/>
                <a:gd name="T18" fmla="*/ 1293 w 1346"/>
                <a:gd name="T19" fmla="*/ 728 h 794"/>
                <a:gd name="T20" fmla="*/ 1346 w 1346"/>
                <a:gd name="T21" fmla="*/ 79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6" h="794">
                  <a:moveTo>
                    <a:pt x="1346" y="790"/>
                  </a:moveTo>
                  <a:cubicBezTo>
                    <a:pt x="895" y="794"/>
                    <a:pt x="449" y="786"/>
                    <a:pt x="0" y="787"/>
                  </a:cubicBezTo>
                  <a:cubicBezTo>
                    <a:pt x="2" y="777"/>
                    <a:pt x="9" y="771"/>
                    <a:pt x="15" y="764"/>
                  </a:cubicBezTo>
                  <a:cubicBezTo>
                    <a:pt x="89" y="678"/>
                    <a:pt x="163" y="593"/>
                    <a:pt x="237" y="507"/>
                  </a:cubicBezTo>
                  <a:cubicBezTo>
                    <a:pt x="302" y="432"/>
                    <a:pt x="367" y="358"/>
                    <a:pt x="432" y="283"/>
                  </a:cubicBezTo>
                  <a:cubicBezTo>
                    <a:pt x="504" y="199"/>
                    <a:pt x="576" y="115"/>
                    <a:pt x="648" y="32"/>
                  </a:cubicBezTo>
                  <a:cubicBezTo>
                    <a:pt x="676" y="0"/>
                    <a:pt x="668" y="0"/>
                    <a:pt x="696" y="33"/>
                  </a:cubicBezTo>
                  <a:cubicBezTo>
                    <a:pt x="758" y="103"/>
                    <a:pt x="818" y="175"/>
                    <a:pt x="879" y="246"/>
                  </a:cubicBezTo>
                  <a:cubicBezTo>
                    <a:pt x="949" y="328"/>
                    <a:pt x="1018" y="409"/>
                    <a:pt x="1088" y="490"/>
                  </a:cubicBezTo>
                  <a:cubicBezTo>
                    <a:pt x="1156" y="569"/>
                    <a:pt x="1224" y="649"/>
                    <a:pt x="1293" y="728"/>
                  </a:cubicBezTo>
                  <a:cubicBezTo>
                    <a:pt x="1310" y="748"/>
                    <a:pt x="1327" y="768"/>
                    <a:pt x="1346" y="79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5" name="Freeform 936">
              <a:extLst>
                <a:ext uri="{FF2B5EF4-FFF2-40B4-BE49-F238E27FC236}">
                  <a16:creationId xmlns:a16="http://schemas.microsoft.com/office/drawing/2014/main" id="{545CDB05-6440-4710-8D01-12A7DCDFC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565" y="3207317"/>
              <a:ext cx="55896" cy="41440"/>
            </a:xfrm>
            <a:custGeom>
              <a:avLst/>
              <a:gdLst>
                <a:gd name="T0" fmla="*/ 0 w 1050"/>
                <a:gd name="T1" fmla="*/ 780 h 782"/>
                <a:gd name="T2" fmla="*/ 69 w 1050"/>
                <a:gd name="T3" fmla="*/ 699 h 782"/>
                <a:gd name="T4" fmla="*/ 349 w 1050"/>
                <a:gd name="T5" fmla="*/ 376 h 782"/>
                <a:gd name="T6" fmla="*/ 565 w 1050"/>
                <a:gd name="T7" fmla="*/ 127 h 782"/>
                <a:gd name="T8" fmla="*/ 664 w 1050"/>
                <a:gd name="T9" fmla="*/ 12 h 782"/>
                <a:gd name="T10" fmla="*/ 689 w 1050"/>
                <a:gd name="T11" fmla="*/ 13 h 782"/>
                <a:gd name="T12" fmla="*/ 871 w 1050"/>
                <a:gd name="T13" fmla="*/ 225 h 782"/>
                <a:gd name="T14" fmla="*/ 1043 w 1050"/>
                <a:gd name="T15" fmla="*/ 425 h 782"/>
                <a:gd name="T16" fmla="*/ 1042 w 1050"/>
                <a:gd name="T17" fmla="*/ 447 h 782"/>
                <a:gd name="T18" fmla="*/ 901 w 1050"/>
                <a:gd name="T19" fmla="*/ 610 h 782"/>
                <a:gd name="T20" fmla="*/ 763 w 1050"/>
                <a:gd name="T21" fmla="*/ 770 h 782"/>
                <a:gd name="T22" fmla="*/ 737 w 1050"/>
                <a:gd name="T23" fmla="*/ 782 h 782"/>
                <a:gd name="T24" fmla="*/ 11 w 1050"/>
                <a:gd name="T25" fmla="*/ 781 h 782"/>
                <a:gd name="T26" fmla="*/ 0 w 1050"/>
                <a:gd name="T27" fmla="*/ 78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0" h="782">
                  <a:moveTo>
                    <a:pt x="0" y="780"/>
                  </a:moveTo>
                  <a:cubicBezTo>
                    <a:pt x="25" y="751"/>
                    <a:pt x="47" y="725"/>
                    <a:pt x="69" y="699"/>
                  </a:cubicBezTo>
                  <a:cubicBezTo>
                    <a:pt x="162" y="591"/>
                    <a:pt x="256" y="484"/>
                    <a:pt x="349" y="376"/>
                  </a:cubicBezTo>
                  <a:cubicBezTo>
                    <a:pt x="421" y="293"/>
                    <a:pt x="493" y="210"/>
                    <a:pt x="565" y="127"/>
                  </a:cubicBezTo>
                  <a:cubicBezTo>
                    <a:pt x="598" y="89"/>
                    <a:pt x="631" y="51"/>
                    <a:pt x="664" y="12"/>
                  </a:cubicBezTo>
                  <a:cubicBezTo>
                    <a:pt x="673" y="0"/>
                    <a:pt x="679" y="0"/>
                    <a:pt x="689" y="13"/>
                  </a:cubicBezTo>
                  <a:cubicBezTo>
                    <a:pt x="749" y="84"/>
                    <a:pt x="810" y="154"/>
                    <a:pt x="871" y="225"/>
                  </a:cubicBezTo>
                  <a:cubicBezTo>
                    <a:pt x="928" y="292"/>
                    <a:pt x="985" y="358"/>
                    <a:pt x="1043" y="425"/>
                  </a:cubicBezTo>
                  <a:cubicBezTo>
                    <a:pt x="1050" y="433"/>
                    <a:pt x="1049" y="439"/>
                    <a:pt x="1042" y="447"/>
                  </a:cubicBezTo>
                  <a:cubicBezTo>
                    <a:pt x="995" y="501"/>
                    <a:pt x="948" y="556"/>
                    <a:pt x="901" y="610"/>
                  </a:cubicBezTo>
                  <a:cubicBezTo>
                    <a:pt x="855" y="663"/>
                    <a:pt x="809" y="716"/>
                    <a:pt x="763" y="770"/>
                  </a:cubicBezTo>
                  <a:cubicBezTo>
                    <a:pt x="756" y="778"/>
                    <a:pt x="748" y="782"/>
                    <a:pt x="737" y="782"/>
                  </a:cubicBezTo>
                  <a:cubicBezTo>
                    <a:pt x="495" y="781"/>
                    <a:pt x="253" y="781"/>
                    <a:pt x="11" y="781"/>
                  </a:cubicBezTo>
                  <a:cubicBezTo>
                    <a:pt x="9" y="781"/>
                    <a:pt x="7" y="781"/>
                    <a:pt x="0" y="78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6" name="Freeform 937">
              <a:extLst>
                <a:ext uri="{FF2B5EF4-FFF2-40B4-BE49-F238E27FC236}">
                  <a16:creationId xmlns:a16="http://schemas.microsoft.com/office/drawing/2014/main" id="{B4C2C3C6-B127-4EF6-9AD2-5BDA26926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207" y="3266104"/>
              <a:ext cx="12528" cy="53969"/>
            </a:xfrm>
            <a:custGeom>
              <a:avLst/>
              <a:gdLst>
                <a:gd name="T0" fmla="*/ 0 w 236"/>
                <a:gd name="T1" fmla="*/ 507 h 1018"/>
                <a:gd name="T2" fmla="*/ 0 w 236"/>
                <a:gd name="T3" fmla="*/ 23 h 1018"/>
                <a:gd name="T4" fmla="*/ 22 w 236"/>
                <a:gd name="T5" fmla="*/ 1 h 1018"/>
                <a:gd name="T6" fmla="*/ 215 w 236"/>
                <a:gd name="T7" fmla="*/ 1 h 1018"/>
                <a:gd name="T8" fmla="*/ 236 w 236"/>
                <a:gd name="T9" fmla="*/ 20 h 1018"/>
                <a:gd name="T10" fmla="*/ 236 w 236"/>
                <a:gd name="T11" fmla="*/ 998 h 1018"/>
                <a:gd name="T12" fmla="*/ 217 w 236"/>
                <a:gd name="T13" fmla="*/ 1017 h 1018"/>
                <a:gd name="T14" fmla="*/ 20 w 236"/>
                <a:gd name="T15" fmla="*/ 1017 h 1018"/>
                <a:gd name="T16" fmla="*/ 0 w 236"/>
                <a:gd name="T17" fmla="*/ 997 h 1018"/>
                <a:gd name="T18" fmla="*/ 0 w 236"/>
                <a:gd name="T19" fmla="*/ 50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" h="1018">
                  <a:moveTo>
                    <a:pt x="0" y="507"/>
                  </a:moveTo>
                  <a:cubicBezTo>
                    <a:pt x="0" y="346"/>
                    <a:pt x="0" y="184"/>
                    <a:pt x="0" y="23"/>
                  </a:cubicBezTo>
                  <a:cubicBezTo>
                    <a:pt x="0" y="6"/>
                    <a:pt x="3" y="0"/>
                    <a:pt x="22" y="1"/>
                  </a:cubicBezTo>
                  <a:cubicBezTo>
                    <a:pt x="86" y="2"/>
                    <a:pt x="151" y="1"/>
                    <a:pt x="215" y="1"/>
                  </a:cubicBezTo>
                  <a:cubicBezTo>
                    <a:pt x="230" y="1"/>
                    <a:pt x="236" y="3"/>
                    <a:pt x="236" y="20"/>
                  </a:cubicBezTo>
                  <a:cubicBezTo>
                    <a:pt x="236" y="346"/>
                    <a:pt x="236" y="672"/>
                    <a:pt x="236" y="998"/>
                  </a:cubicBezTo>
                  <a:cubicBezTo>
                    <a:pt x="236" y="1013"/>
                    <a:pt x="233" y="1018"/>
                    <a:pt x="217" y="1017"/>
                  </a:cubicBezTo>
                  <a:cubicBezTo>
                    <a:pt x="151" y="1017"/>
                    <a:pt x="85" y="1016"/>
                    <a:pt x="20" y="1017"/>
                  </a:cubicBezTo>
                  <a:cubicBezTo>
                    <a:pt x="3" y="1018"/>
                    <a:pt x="0" y="1012"/>
                    <a:pt x="0" y="997"/>
                  </a:cubicBezTo>
                  <a:cubicBezTo>
                    <a:pt x="0" y="834"/>
                    <a:pt x="0" y="670"/>
                    <a:pt x="0" y="507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7" name="Freeform 938">
              <a:extLst>
                <a:ext uri="{FF2B5EF4-FFF2-40B4-BE49-F238E27FC236}">
                  <a16:creationId xmlns:a16="http://schemas.microsoft.com/office/drawing/2014/main" id="{EE62CF8B-7F40-4204-B892-3D0E02B71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6134" y="3256851"/>
              <a:ext cx="115689" cy="87940"/>
            </a:xfrm>
            <a:custGeom>
              <a:avLst/>
              <a:gdLst>
                <a:gd name="T0" fmla="*/ 1125 w 2206"/>
                <a:gd name="T1" fmla="*/ 919 h 1678"/>
                <a:gd name="T2" fmla="*/ 1153 w 2206"/>
                <a:gd name="T3" fmla="*/ 770 h 1678"/>
                <a:gd name="T4" fmla="*/ 1207 w 2206"/>
                <a:gd name="T5" fmla="*/ 462 h 1678"/>
                <a:gd name="T6" fmla="*/ 1244 w 2206"/>
                <a:gd name="T7" fmla="*/ 254 h 1678"/>
                <a:gd name="T8" fmla="*/ 1269 w 2206"/>
                <a:gd name="T9" fmla="*/ 227 h 1678"/>
                <a:gd name="T10" fmla="*/ 1522 w 2206"/>
                <a:gd name="T11" fmla="*/ 110 h 1678"/>
                <a:gd name="T12" fmla="*/ 1597 w 2206"/>
                <a:gd name="T13" fmla="*/ 42 h 1678"/>
                <a:gd name="T14" fmla="*/ 1628 w 2206"/>
                <a:gd name="T15" fmla="*/ 39 h 1678"/>
                <a:gd name="T16" fmla="*/ 1975 w 2206"/>
                <a:gd name="T17" fmla="*/ 467 h 1678"/>
                <a:gd name="T18" fmla="*/ 2168 w 2206"/>
                <a:gd name="T19" fmla="*/ 1029 h 1678"/>
                <a:gd name="T20" fmla="*/ 2203 w 2206"/>
                <a:gd name="T21" fmla="*/ 1345 h 1678"/>
                <a:gd name="T22" fmla="*/ 2164 w 2206"/>
                <a:gd name="T23" fmla="*/ 1407 h 1678"/>
                <a:gd name="T24" fmla="*/ 1621 w 2206"/>
                <a:gd name="T25" fmla="*/ 1619 h 1678"/>
                <a:gd name="T26" fmla="*/ 1317 w 2206"/>
                <a:gd name="T27" fmla="*/ 1668 h 1678"/>
                <a:gd name="T28" fmla="*/ 1039 w 2206"/>
                <a:gd name="T29" fmla="*/ 1674 h 1678"/>
                <a:gd name="T30" fmla="*/ 659 w 2206"/>
                <a:gd name="T31" fmla="*/ 1622 h 1678"/>
                <a:gd name="T32" fmla="*/ 141 w 2206"/>
                <a:gd name="T33" fmla="*/ 1427 h 1678"/>
                <a:gd name="T34" fmla="*/ 20 w 2206"/>
                <a:gd name="T35" fmla="*/ 1357 h 1678"/>
                <a:gd name="T36" fmla="*/ 1 w 2206"/>
                <a:gd name="T37" fmla="*/ 1320 h 1678"/>
                <a:gd name="T38" fmla="*/ 34 w 2206"/>
                <a:gd name="T39" fmla="*/ 1035 h 1678"/>
                <a:gd name="T40" fmla="*/ 149 w 2206"/>
                <a:gd name="T41" fmla="*/ 634 h 1678"/>
                <a:gd name="T42" fmla="*/ 435 w 2206"/>
                <a:gd name="T43" fmla="*/ 170 h 1678"/>
                <a:gd name="T44" fmla="*/ 618 w 2206"/>
                <a:gd name="T45" fmla="*/ 8 h 1678"/>
                <a:gd name="T46" fmla="*/ 643 w 2206"/>
                <a:gd name="T47" fmla="*/ 11 h 1678"/>
                <a:gd name="T48" fmla="*/ 935 w 2206"/>
                <a:gd name="T49" fmla="*/ 210 h 1678"/>
                <a:gd name="T50" fmla="*/ 975 w 2206"/>
                <a:gd name="T51" fmla="*/ 221 h 1678"/>
                <a:gd name="T52" fmla="*/ 1005 w 2206"/>
                <a:gd name="T53" fmla="*/ 253 h 1678"/>
                <a:gd name="T54" fmla="*/ 1102 w 2206"/>
                <a:gd name="T55" fmla="*/ 808 h 1678"/>
                <a:gd name="T56" fmla="*/ 1122 w 2206"/>
                <a:gd name="T57" fmla="*/ 919 h 1678"/>
                <a:gd name="T58" fmla="*/ 1125 w 2206"/>
                <a:gd name="T59" fmla="*/ 919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06" h="1678">
                  <a:moveTo>
                    <a:pt x="1125" y="919"/>
                  </a:moveTo>
                  <a:cubicBezTo>
                    <a:pt x="1134" y="869"/>
                    <a:pt x="1144" y="820"/>
                    <a:pt x="1153" y="770"/>
                  </a:cubicBezTo>
                  <a:cubicBezTo>
                    <a:pt x="1171" y="667"/>
                    <a:pt x="1189" y="565"/>
                    <a:pt x="1207" y="462"/>
                  </a:cubicBezTo>
                  <a:cubicBezTo>
                    <a:pt x="1220" y="393"/>
                    <a:pt x="1233" y="324"/>
                    <a:pt x="1244" y="254"/>
                  </a:cubicBezTo>
                  <a:cubicBezTo>
                    <a:pt x="1247" y="238"/>
                    <a:pt x="1252" y="230"/>
                    <a:pt x="1269" y="227"/>
                  </a:cubicBezTo>
                  <a:cubicBezTo>
                    <a:pt x="1362" y="207"/>
                    <a:pt x="1447" y="168"/>
                    <a:pt x="1522" y="110"/>
                  </a:cubicBezTo>
                  <a:cubicBezTo>
                    <a:pt x="1549" y="89"/>
                    <a:pt x="1576" y="68"/>
                    <a:pt x="1597" y="42"/>
                  </a:cubicBezTo>
                  <a:cubicBezTo>
                    <a:pt x="1607" y="30"/>
                    <a:pt x="1614" y="28"/>
                    <a:pt x="1628" y="39"/>
                  </a:cubicBezTo>
                  <a:cubicBezTo>
                    <a:pt x="1775" y="156"/>
                    <a:pt x="1887" y="302"/>
                    <a:pt x="1975" y="467"/>
                  </a:cubicBezTo>
                  <a:cubicBezTo>
                    <a:pt x="2070" y="643"/>
                    <a:pt x="2132" y="832"/>
                    <a:pt x="2168" y="1029"/>
                  </a:cubicBezTo>
                  <a:cubicBezTo>
                    <a:pt x="2188" y="1133"/>
                    <a:pt x="2197" y="1239"/>
                    <a:pt x="2203" y="1345"/>
                  </a:cubicBezTo>
                  <a:cubicBezTo>
                    <a:pt x="2206" y="1382"/>
                    <a:pt x="2190" y="1393"/>
                    <a:pt x="2164" y="1407"/>
                  </a:cubicBezTo>
                  <a:cubicBezTo>
                    <a:pt x="1993" y="1503"/>
                    <a:pt x="1812" y="1574"/>
                    <a:pt x="1621" y="1619"/>
                  </a:cubicBezTo>
                  <a:cubicBezTo>
                    <a:pt x="1521" y="1643"/>
                    <a:pt x="1419" y="1659"/>
                    <a:pt x="1317" y="1668"/>
                  </a:cubicBezTo>
                  <a:cubicBezTo>
                    <a:pt x="1224" y="1676"/>
                    <a:pt x="1132" y="1678"/>
                    <a:pt x="1039" y="1674"/>
                  </a:cubicBezTo>
                  <a:cubicBezTo>
                    <a:pt x="911" y="1669"/>
                    <a:pt x="784" y="1651"/>
                    <a:pt x="659" y="1622"/>
                  </a:cubicBezTo>
                  <a:cubicBezTo>
                    <a:pt x="478" y="1580"/>
                    <a:pt x="305" y="1514"/>
                    <a:pt x="141" y="1427"/>
                  </a:cubicBezTo>
                  <a:cubicBezTo>
                    <a:pt x="100" y="1405"/>
                    <a:pt x="61" y="1379"/>
                    <a:pt x="20" y="1357"/>
                  </a:cubicBezTo>
                  <a:cubicBezTo>
                    <a:pt x="4" y="1348"/>
                    <a:pt x="0" y="1337"/>
                    <a:pt x="1" y="1320"/>
                  </a:cubicBezTo>
                  <a:cubicBezTo>
                    <a:pt x="8" y="1225"/>
                    <a:pt x="16" y="1130"/>
                    <a:pt x="34" y="1035"/>
                  </a:cubicBezTo>
                  <a:cubicBezTo>
                    <a:pt x="59" y="898"/>
                    <a:pt x="96" y="763"/>
                    <a:pt x="149" y="634"/>
                  </a:cubicBezTo>
                  <a:cubicBezTo>
                    <a:pt x="219" y="464"/>
                    <a:pt x="310" y="307"/>
                    <a:pt x="435" y="170"/>
                  </a:cubicBezTo>
                  <a:cubicBezTo>
                    <a:pt x="490" y="109"/>
                    <a:pt x="552" y="56"/>
                    <a:pt x="618" y="8"/>
                  </a:cubicBezTo>
                  <a:cubicBezTo>
                    <a:pt x="629" y="0"/>
                    <a:pt x="634" y="0"/>
                    <a:pt x="643" y="11"/>
                  </a:cubicBezTo>
                  <a:cubicBezTo>
                    <a:pt x="722" y="104"/>
                    <a:pt x="819" y="170"/>
                    <a:pt x="935" y="210"/>
                  </a:cubicBezTo>
                  <a:cubicBezTo>
                    <a:pt x="948" y="214"/>
                    <a:pt x="961" y="220"/>
                    <a:pt x="975" y="221"/>
                  </a:cubicBezTo>
                  <a:cubicBezTo>
                    <a:pt x="995" y="223"/>
                    <a:pt x="1002" y="234"/>
                    <a:pt x="1005" y="253"/>
                  </a:cubicBezTo>
                  <a:cubicBezTo>
                    <a:pt x="1037" y="438"/>
                    <a:pt x="1069" y="623"/>
                    <a:pt x="1102" y="808"/>
                  </a:cubicBezTo>
                  <a:cubicBezTo>
                    <a:pt x="1108" y="845"/>
                    <a:pt x="1115" y="882"/>
                    <a:pt x="1122" y="919"/>
                  </a:cubicBezTo>
                  <a:cubicBezTo>
                    <a:pt x="1123" y="919"/>
                    <a:pt x="1124" y="919"/>
                    <a:pt x="1125" y="91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8" name="Freeform 939">
              <a:extLst>
                <a:ext uri="{FF2B5EF4-FFF2-40B4-BE49-F238E27FC236}">
                  <a16:creationId xmlns:a16="http://schemas.microsoft.com/office/drawing/2014/main" id="{5B4FBA28-F7CB-43F6-AA3F-36F0BD293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0467" y="3194951"/>
              <a:ext cx="69157" cy="69157"/>
            </a:xfrm>
            <a:custGeom>
              <a:avLst/>
              <a:gdLst>
                <a:gd name="T0" fmla="*/ 658 w 1315"/>
                <a:gd name="T1" fmla="*/ 6 h 1313"/>
                <a:gd name="T2" fmla="*/ 1310 w 1315"/>
                <a:gd name="T3" fmla="*/ 667 h 1313"/>
                <a:gd name="T4" fmla="*/ 655 w 1315"/>
                <a:gd name="T5" fmla="*/ 1312 h 1313"/>
                <a:gd name="T6" fmla="*/ 2 w 1315"/>
                <a:gd name="T7" fmla="*/ 655 h 1313"/>
                <a:gd name="T8" fmla="*/ 658 w 1315"/>
                <a:gd name="T9" fmla="*/ 6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5" h="1313">
                  <a:moveTo>
                    <a:pt x="658" y="6"/>
                  </a:moveTo>
                  <a:cubicBezTo>
                    <a:pt x="1008" y="1"/>
                    <a:pt x="1315" y="298"/>
                    <a:pt x="1310" y="667"/>
                  </a:cubicBezTo>
                  <a:cubicBezTo>
                    <a:pt x="1306" y="1017"/>
                    <a:pt x="1015" y="1313"/>
                    <a:pt x="655" y="1312"/>
                  </a:cubicBezTo>
                  <a:cubicBezTo>
                    <a:pt x="302" y="1312"/>
                    <a:pt x="0" y="1026"/>
                    <a:pt x="2" y="655"/>
                  </a:cubicBezTo>
                  <a:cubicBezTo>
                    <a:pt x="4" y="287"/>
                    <a:pt x="307" y="0"/>
                    <a:pt x="658" y="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9" name="Freeform 940">
              <a:extLst>
                <a:ext uri="{FF2B5EF4-FFF2-40B4-BE49-F238E27FC236}">
                  <a16:creationId xmlns:a16="http://schemas.microsoft.com/office/drawing/2014/main" id="{6DB44CBB-7BAD-48B2-BDD6-437986D53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2964" y="3197651"/>
              <a:ext cx="140876" cy="149840"/>
            </a:xfrm>
            <a:custGeom>
              <a:avLst/>
              <a:gdLst>
                <a:gd name="T0" fmla="*/ 969 w 2814"/>
                <a:gd name="T1" fmla="*/ 2992 h 2992"/>
                <a:gd name="T2" fmla="*/ 994 w 2814"/>
                <a:gd name="T3" fmla="*/ 2705 h 2992"/>
                <a:gd name="T4" fmla="*/ 1053 w 2814"/>
                <a:gd name="T5" fmla="*/ 2358 h 2992"/>
                <a:gd name="T6" fmla="*/ 1107 w 2814"/>
                <a:gd name="T7" fmla="*/ 2038 h 2992"/>
                <a:gd name="T8" fmla="*/ 1156 w 2814"/>
                <a:gd name="T9" fmla="*/ 1743 h 2992"/>
                <a:gd name="T10" fmla="*/ 1140 w 2814"/>
                <a:gd name="T11" fmla="*/ 1721 h 2992"/>
                <a:gd name="T12" fmla="*/ 803 w 2814"/>
                <a:gd name="T13" fmla="*/ 1673 h 2992"/>
                <a:gd name="T14" fmla="*/ 543 w 2814"/>
                <a:gd name="T15" fmla="*/ 1634 h 2992"/>
                <a:gd name="T16" fmla="*/ 509 w 2814"/>
                <a:gd name="T17" fmla="*/ 1647 h 2992"/>
                <a:gd name="T18" fmla="*/ 230 w 2814"/>
                <a:gd name="T19" fmla="*/ 1938 h 2992"/>
                <a:gd name="T20" fmla="*/ 81 w 2814"/>
                <a:gd name="T21" fmla="*/ 2091 h 2992"/>
                <a:gd name="T22" fmla="*/ 77 w 2814"/>
                <a:gd name="T23" fmla="*/ 2077 h 2992"/>
                <a:gd name="T24" fmla="*/ 103 w 2814"/>
                <a:gd name="T25" fmla="*/ 1867 h 2992"/>
                <a:gd name="T26" fmla="*/ 130 w 2814"/>
                <a:gd name="T27" fmla="*/ 1662 h 2992"/>
                <a:gd name="T28" fmla="*/ 95 w 2814"/>
                <a:gd name="T29" fmla="*/ 1595 h 2992"/>
                <a:gd name="T30" fmla="*/ 59 w 2814"/>
                <a:gd name="T31" fmla="*/ 1569 h 2992"/>
                <a:gd name="T32" fmla="*/ 66 w 2814"/>
                <a:gd name="T33" fmla="*/ 1399 h 2992"/>
                <a:gd name="T34" fmla="*/ 119 w 2814"/>
                <a:gd name="T35" fmla="*/ 1366 h 2992"/>
                <a:gd name="T36" fmla="*/ 133 w 2814"/>
                <a:gd name="T37" fmla="*/ 1341 h 2992"/>
                <a:gd name="T38" fmla="*/ 108 w 2814"/>
                <a:gd name="T39" fmla="*/ 1139 h 2992"/>
                <a:gd name="T40" fmla="*/ 85 w 2814"/>
                <a:gd name="T41" fmla="*/ 957 h 2992"/>
                <a:gd name="T42" fmla="*/ 80 w 2814"/>
                <a:gd name="T43" fmla="*/ 882 h 2992"/>
                <a:gd name="T44" fmla="*/ 137 w 2814"/>
                <a:gd name="T45" fmla="*/ 940 h 2992"/>
                <a:gd name="T46" fmla="*/ 231 w 2814"/>
                <a:gd name="T47" fmla="*/ 1037 h 2992"/>
                <a:gd name="T48" fmla="*/ 499 w 2814"/>
                <a:gd name="T49" fmla="*/ 1314 h 2992"/>
                <a:gd name="T50" fmla="*/ 567 w 2814"/>
                <a:gd name="T51" fmla="*/ 1337 h 2992"/>
                <a:gd name="T52" fmla="*/ 1057 w 2814"/>
                <a:gd name="T53" fmla="*/ 1260 h 2992"/>
                <a:gd name="T54" fmla="*/ 1143 w 2814"/>
                <a:gd name="T55" fmla="*/ 1241 h 2992"/>
                <a:gd name="T56" fmla="*/ 1155 w 2814"/>
                <a:gd name="T57" fmla="*/ 1220 h 2992"/>
                <a:gd name="T58" fmla="*/ 1085 w 2814"/>
                <a:gd name="T59" fmla="*/ 798 h 2992"/>
                <a:gd name="T60" fmla="*/ 1014 w 2814"/>
                <a:gd name="T61" fmla="*/ 381 h 2992"/>
                <a:gd name="T62" fmla="*/ 975 w 2814"/>
                <a:gd name="T63" fmla="*/ 143 h 2992"/>
                <a:gd name="T64" fmla="*/ 974 w 2814"/>
                <a:gd name="T65" fmla="*/ 0 h 2992"/>
                <a:gd name="T66" fmla="*/ 1099 w 2814"/>
                <a:gd name="T67" fmla="*/ 129 h 2992"/>
                <a:gd name="T68" fmla="*/ 1305 w 2814"/>
                <a:gd name="T69" fmla="*/ 445 h 2992"/>
                <a:gd name="T70" fmla="*/ 1812 w 2814"/>
                <a:gd name="T71" fmla="*/ 1221 h 2992"/>
                <a:gd name="T72" fmla="*/ 1858 w 2814"/>
                <a:gd name="T73" fmla="*/ 1245 h 2992"/>
                <a:gd name="T74" fmla="*/ 2047 w 2814"/>
                <a:gd name="T75" fmla="*/ 1250 h 2992"/>
                <a:gd name="T76" fmla="*/ 2335 w 2814"/>
                <a:gd name="T77" fmla="*/ 1276 h 2992"/>
                <a:gd name="T78" fmla="*/ 2636 w 2814"/>
                <a:gd name="T79" fmla="*/ 1342 h 2992"/>
                <a:gd name="T80" fmla="*/ 2759 w 2814"/>
                <a:gd name="T81" fmla="*/ 1407 h 2992"/>
                <a:gd name="T82" fmla="*/ 2763 w 2814"/>
                <a:gd name="T83" fmla="*/ 1562 h 2992"/>
                <a:gd name="T84" fmla="*/ 2614 w 2814"/>
                <a:gd name="T85" fmla="*/ 1640 h 2992"/>
                <a:gd name="T86" fmla="*/ 2264 w 2814"/>
                <a:gd name="T87" fmla="*/ 1706 h 2992"/>
                <a:gd name="T88" fmla="*/ 1985 w 2814"/>
                <a:gd name="T89" fmla="*/ 1726 h 2992"/>
                <a:gd name="T90" fmla="*/ 1858 w 2814"/>
                <a:gd name="T91" fmla="*/ 1729 h 2992"/>
                <a:gd name="T92" fmla="*/ 1812 w 2814"/>
                <a:gd name="T93" fmla="*/ 1753 h 2992"/>
                <a:gd name="T94" fmla="*/ 1289 w 2814"/>
                <a:gd name="T95" fmla="*/ 2553 h 2992"/>
                <a:gd name="T96" fmla="*/ 1091 w 2814"/>
                <a:gd name="T97" fmla="*/ 2857 h 2992"/>
                <a:gd name="T98" fmla="*/ 1002 w 2814"/>
                <a:gd name="T99" fmla="*/ 2957 h 2992"/>
                <a:gd name="T100" fmla="*/ 969 w 2814"/>
                <a:gd name="T101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4" h="2992">
                  <a:moveTo>
                    <a:pt x="969" y="2992"/>
                  </a:moveTo>
                  <a:cubicBezTo>
                    <a:pt x="969" y="2894"/>
                    <a:pt x="977" y="2799"/>
                    <a:pt x="994" y="2705"/>
                  </a:cubicBezTo>
                  <a:cubicBezTo>
                    <a:pt x="1016" y="2590"/>
                    <a:pt x="1034" y="2474"/>
                    <a:pt x="1053" y="2358"/>
                  </a:cubicBezTo>
                  <a:cubicBezTo>
                    <a:pt x="1071" y="2251"/>
                    <a:pt x="1089" y="2144"/>
                    <a:pt x="1107" y="2038"/>
                  </a:cubicBezTo>
                  <a:cubicBezTo>
                    <a:pt x="1123" y="1939"/>
                    <a:pt x="1140" y="1841"/>
                    <a:pt x="1156" y="1743"/>
                  </a:cubicBezTo>
                  <a:cubicBezTo>
                    <a:pt x="1158" y="1730"/>
                    <a:pt x="1153" y="1723"/>
                    <a:pt x="1140" y="1721"/>
                  </a:cubicBezTo>
                  <a:cubicBezTo>
                    <a:pt x="1027" y="1705"/>
                    <a:pt x="915" y="1689"/>
                    <a:pt x="803" y="1673"/>
                  </a:cubicBezTo>
                  <a:cubicBezTo>
                    <a:pt x="716" y="1660"/>
                    <a:pt x="629" y="1648"/>
                    <a:pt x="543" y="1634"/>
                  </a:cubicBezTo>
                  <a:cubicBezTo>
                    <a:pt x="528" y="1632"/>
                    <a:pt x="519" y="1637"/>
                    <a:pt x="509" y="1647"/>
                  </a:cubicBezTo>
                  <a:cubicBezTo>
                    <a:pt x="416" y="1744"/>
                    <a:pt x="323" y="1841"/>
                    <a:pt x="230" y="1938"/>
                  </a:cubicBezTo>
                  <a:cubicBezTo>
                    <a:pt x="180" y="1989"/>
                    <a:pt x="131" y="2040"/>
                    <a:pt x="81" y="2091"/>
                  </a:cubicBezTo>
                  <a:cubicBezTo>
                    <a:pt x="74" y="2087"/>
                    <a:pt x="77" y="2081"/>
                    <a:pt x="77" y="2077"/>
                  </a:cubicBezTo>
                  <a:cubicBezTo>
                    <a:pt x="86" y="2007"/>
                    <a:pt x="95" y="1937"/>
                    <a:pt x="103" y="1867"/>
                  </a:cubicBezTo>
                  <a:cubicBezTo>
                    <a:pt x="112" y="1799"/>
                    <a:pt x="118" y="1730"/>
                    <a:pt x="130" y="1662"/>
                  </a:cubicBezTo>
                  <a:cubicBezTo>
                    <a:pt x="136" y="1627"/>
                    <a:pt x="128" y="1607"/>
                    <a:pt x="95" y="1595"/>
                  </a:cubicBezTo>
                  <a:cubicBezTo>
                    <a:pt x="81" y="1590"/>
                    <a:pt x="70" y="1579"/>
                    <a:pt x="59" y="1569"/>
                  </a:cubicBezTo>
                  <a:cubicBezTo>
                    <a:pt x="0" y="1515"/>
                    <a:pt x="3" y="1448"/>
                    <a:pt x="66" y="1399"/>
                  </a:cubicBezTo>
                  <a:cubicBezTo>
                    <a:pt x="83" y="1386"/>
                    <a:pt x="100" y="1375"/>
                    <a:pt x="119" y="1366"/>
                  </a:cubicBezTo>
                  <a:cubicBezTo>
                    <a:pt x="130" y="1361"/>
                    <a:pt x="134" y="1353"/>
                    <a:pt x="133" y="1341"/>
                  </a:cubicBezTo>
                  <a:cubicBezTo>
                    <a:pt x="124" y="1274"/>
                    <a:pt x="116" y="1206"/>
                    <a:pt x="108" y="1139"/>
                  </a:cubicBezTo>
                  <a:cubicBezTo>
                    <a:pt x="100" y="1078"/>
                    <a:pt x="92" y="1018"/>
                    <a:pt x="85" y="957"/>
                  </a:cubicBezTo>
                  <a:cubicBezTo>
                    <a:pt x="82" y="933"/>
                    <a:pt x="79" y="909"/>
                    <a:pt x="80" y="882"/>
                  </a:cubicBezTo>
                  <a:cubicBezTo>
                    <a:pt x="99" y="901"/>
                    <a:pt x="119" y="919"/>
                    <a:pt x="137" y="940"/>
                  </a:cubicBezTo>
                  <a:cubicBezTo>
                    <a:pt x="167" y="974"/>
                    <a:pt x="199" y="1005"/>
                    <a:pt x="231" y="1037"/>
                  </a:cubicBezTo>
                  <a:cubicBezTo>
                    <a:pt x="321" y="1130"/>
                    <a:pt x="411" y="1221"/>
                    <a:pt x="499" y="1314"/>
                  </a:cubicBezTo>
                  <a:cubicBezTo>
                    <a:pt x="520" y="1336"/>
                    <a:pt x="539" y="1342"/>
                    <a:pt x="567" y="1337"/>
                  </a:cubicBezTo>
                  <a:cubicBezTo>
                    <a:pt x="730" y="1311"/>
                    <a:pt x="894" y="1286"/>
                    <a:pt x="1057" y="1260"/>
                  </a:cubicBezTo>
                  <a:cubicBezTo>
                    <a:pt x="1086" y="1256"/>
                    <a:pt x="1114" y="1248"/>
                    <a:pt x="1143" y="1241"/>
                  </a:cubicBezTo>
                  <a:cubicBezTo>
                    <a:pt x="1155" y="1239"/>
                    <a:pt x="1157" y="1233"/>
                    <a:pt x="1155" y="1220"/>
                  </a:cubicBezTo>
                  <a:cubicBezTo>
                    <a:pt x="1131" y="1079"/>
                    <a:pt x="1108" y="938"/>
                    <a:pt x="1085" y="798"/>
                  </a:cubicBezTo>
                  <a:cubicBezTo>
                    <a:pt x="1061" y="659"/>
                    <a:pt x="1037" y="520"/>
                    <a:pt x="1014" y="381"/>
                  </a:cubicBezTo>
                  <a:cubicBezTo>
                    <a:pt x="1000" y="302"/>
                    <a:pt x="984" y="223"/>
                    <a:pt x="975" y="143"/>
                  </a:cubicBezTo>
                  <a:cubicBezTo>
                    <a:pt x="969" y="96"/>
                    <a:pt x="974" y="48"/>
                    <a:pt x="974" y="0"/>
                  </a:cubicBezTo>
                  <a:cubicBezTo>
                    <a:pt x="1019" y="37"/>
                    <a:pt x="1065" y="76"/>
                    <a:pt x="1099" y="129"/>
                  </a:cubicBezTo>
                  <a:cubicBezTo>
                    <a:pt x="1166" y="235"/>
                    <a:pt x="1236" y="339"/>
                    <a:pt x="1305" y="445"/>
                  </a:cubicBezTo>
                  <a:cubicBezTo>
                    <a:pt x="1474" y="703"/>
                    <a:pt x="1643" y="962"/>
                    <a:pt x="1812" y="1221"/>
                  </a:cubicBezTo>
                  <a:cubicBezTo>
                    <a:pt x="1824" y="1239"/>
                    <a:pt x="1837" y="1246"/>
                    <a:pt x="1858" y="1245"/>
                  </a:cubicBezTo>
                  <a:cubicBezTo>
                    <a:pt x="1921" y="1242"/>
                    <a:pt x="1984" y="1246"/>
                    <a:pt x="2047" y="1250"/>
                  </a:cubicBezTo>
                  <a:cubicBezTo>
                    <a:pt x="2143" y="1256"/>
                    <a:pt x="2239" y="1263"/>
                    <a:pt x="2335" y="1276"/>
                  </a:cubicBezTo>
                  <a:cubicBezTo>
                    <a:pt x="2437" y="1290"/>
                    <a:pt x="2538" y="1307"/>
                    <a:pt x="2636" y="1342"/>
                  </a:cubicBezTo>
                  <a:cubicBezTo>
                    <a:pt x="2680" y="1357"/>
                    <a:pt x="2722" y="1377"/>
                    <a:pt x="2759" y="1407"/>
                  </a:cubicBezTo>
                  <a:cubicBezTo>
                    <a:pt x="2812" y="1451"/>
                    <a:pt x="2814" y="1515"/>
                    <a:pt x="2763" y="1562"/>
                  </a:cubicBezTo>
                  <a:cubicBezTo>
                    <a:pt x="2720" y="1602"/>
                    <a:pt x="2667" y="1623"/>
                    <a:pt x="2614" y="1640"/>
                  </a:cubicBezTo>
                  <a:cubicBezTo>
                    <a:pt x="2500" y="1675"/>
                    <a:pt x="2382" y="1693"/>
                    <a:pt x="2264" y="1706"/>
                  </a:cubicBezTo>
                  <a:cubicBezTo>
                    <a:pt x="2171" y="1716"/>
                    <a:pt x="2078" y="1722"/>
                    <a:pt x="1985" y="1726"/>
                  </a:cubicBezTo>
                  <a:cubicBezTo>
                    <a:pt x="1943" y="1728"/>
                    <a:pt x="1900" y="1729"/>
                    <a:pt x="1858" y="1729"/>
                  </a:cubicBezTo>
                  <a:cubicBezTo>
                    <a:pt x="1837" y="1729"/>
                    <a:pt x="1824" y="1735"/>
                    <a:pt x="1812" y="1753"/>
                  </a:cubicBezTo>
                  <a:cubicBezTo>
                    <a:pt x="1638" y="2020"/>
                    <a:pt x="1464" y="2286"/>
                    <a:pt x="1289" y="2553"/>
                  </a:cubicBezTo>
                  <a:cubicBezTo>
                    <a:pt x="1223" y="2654"/>
                    <a:pt x="1156" y="2755"/>
                    <a:pt x="1091" y="2857"/>
                  </a:cubicBezTo>
                  <a:cubicBezTo>
                    <a:pt x="1066" y="2895"/>
                    <a:pt x="1030" y="2923"/>
                    <a:pt x="1002" y="2957"/>
                  </a:cubicBezTo>
                  <a:cubicBezTo>
                    <a:pt x="993" y="2969"/>
                    <a:pt x="985" y="2982"/>
                    <a:pt x="969" y="2992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43F5D8B3-CB71-4477-8E82-3D6DDC0DC3DA}"/>
              </a:ext>
            </a:extLst>
          </p:cNvPr>
          <p:cNvGrpSpPr/>
          <p:nvPr/>
        </p:nvGrpSpPr>
        <p:grpSpPr>
          <a:xfrm>
            <a:off x="3941705" y="2678817"/>
            <a:ext cx="817110" cy="213263"/>
            <a:chOff x="5217347" y="4442960"/>
            <a:chExt cx="1089479" cy="213263"/>
          </a:xfrm>
        </p:grpSpPr>
        <p:cxnSp>
          <p:nvCxnSpPr>
            <p:cNvPr id="1071" name="Straight Connector 1070">
              <a:extLst>
                <a:ext uri="{FF2B5EF4-FFF2-40B4-BE49-F238E27FC236}">
                  <a16:creationId xmlns:a16="http://schemas.microsoft.com/office/drawing/2014/main" id="{569A279D-9C83-4349-8496-E4361F57055C}"/>
                </a:ext>
              </a:extLst>
            </p:cNvPr>
            <p:cNvCxnSpPr/>
            <p:nvPr/>
          </p:nvCxnSpPr>
          <p:spPr>
            <a:xfrm>
              <a:off x="5298233" y="4549553"/>
              <a:ext cx="898761" cy="0"/>
            </a:xfrm>
            <a:prstGeom prst="lin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905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</p:cxnSp>
        <p:sp>
          <p:nvSpPr>
            <p:cNvPr id="1072" name="Oval 1071">
              <a:extLst>
                <a:ext uri="{FF2B5EF4-FFF2-40B4-BE49-F238E27FC236}">
                  <a16:creationId xmlns:a16="http://schemas.microsoft.com/office/drawing/2014/main" id="{752B6B58-4831-4723-999A-4C58CFF7C043}"/>
                </a:ext>
              </a:extLst>
            </p:cNvPr>
            <p:cNvSpPr/>
            <p:nvPr/>
          </p:nvSpPr>
          <p:spPr>
            <a:xfrm>
              <a:off x="5509419" y="4442960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3" name="Oval 1072">
              <a:extLst>
                <a:ext uri="{FF2B5EF4-FFF2-40B4-BE49-F238E27FC236}">
                  <a16:creationId xmlns:a16="http://schemas.microsoft.com/office/drawing/2014/main" id="{ACC9A399-ECF3-4B96-A8BF-C5ACDCEE156A}"/>
                </a:ext>
              </a:extLst>
            </p:cNvPr>
            <p:cNvSpPr/>
            <p:nvPr/>
          </p:nvSpPr>
          <p:spPr>
            <a:xfrm>
              <a:off x="5217347" y="4442960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4" name="Oval 1073">
              <a:extLst>
                <a:ext uri="{FF2B5EF4-FFF2-40B4-BE49-F238E27FC236}">
                  <a16:creationId xmlns:a16="http://schemas.microsoft.com/office/drawing/2014/main" id="{7095072F-FE21-40B0-B1ED-959617BD4AA9}"/>
                </a:ext>
              </a:extLst>
            </p:cNvPr>
            <p:cNvSpPr/>
            <p:nvPr/>
          </p:nvSpPr>
          <p:spPr>
            <a:xfrm>
              <a:off x="5801491" y="4442960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5" name="Oval 1074">
              <a:extLst>
                <a:ext uri="{FF2B5EF4-FFF2-40B4-BE49-F238E27FC236}">
                  <a16:creationId xmlns:a16="http://schemas.microsoft.com/office/drawing/2014/main" id="{B1B4CB42-D284-4376-A8B0-5A92FCFC117D}"/>
                </a:ext>
              </a:extLst>
            </p:cNvPr>
            <p:cNvSpPr/>
            <p:nvPr/>
          </p:nvSpPr>
          <p:spPr>
            <a:xfrm>
              <a:off x="6093563" y="4442960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6" name="Freeform 947">
              <a:extLst>
                <a:ext uri="{FF2B5EF4-FFF2-40B4-BE49-F238E27FC236}">
                  <a16:creationId xmlns:a16="http://schemas.microsoft.com/office/drawing/2014/main" id="{A7CC901A-B9E0-4356-BCAB-ECFBE0918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972" y="4494759"/>
              <a:ext cx="126401" cy="19685"/>
            </a:xfrm>
            <a:custGeom>
              <a:avLst/>
              <a:gdLst>
                <a:gd name="T0" fmla="*/ 1132 w 2265"/>
                <a:gd name="T1" fmla="*/ 349 h 350"/>
                <a:gd name="T2" fmla="*/ 27 w 2265"/>
                <a:gd name="T3" fmla="*/ 349 h 350"/>
                <a:gd name="T4" fmla="*/ 0 w 2265"/>
                <a:gd name="T5" fmla="*/ 324 h 350"/>
                <a:gd name="T6" fmla="*/ 0 w 2265"/>
                <a:gd name="T7" fmla="*/ 58 h 350"/>
                <a:gd name="T8" fmla="*/ 57 w 2265"/>
                <a:gd name="T9" fmla="*/ 1 h 350"/>
                <a:gd name="T10" fmla="*/ 329 w 2265"/>
                <a:gd name="T11" fmla="*/ 1 h 350"/>
                <a:gd name="T12" fmla="*/ 350 w 2265"/>
                <a:gd name="T13" fmla="*/ 22 h 350"/>
                <a:gd name="T14" fmla="*/ 353 w 2265"/>
                <a:gd name="T15" fmla="*/ 140 h 350"/>
                <a:gd name="T16" fmla="*/ 521 w 2265"/>
                <a:gd name="T17" fmla="*/ 197 h 350"/>
                <a:gd name="T18" fmla="*/ 557 w 2265"/>
                <a:gd name="T19" fmla="*/ 124 h 350"/>
                <a:gd name="T20" fmla="*/ 557 w 2265"/>
                <a:gd name="T21" fmla="*/ 24 h 350"/>
                <a:gd name="T22" fmla="*/ 580 w 2265"/>
                <a:gd name="T23" fmla="*/ 1 h 350"/>
                <a:gd name="T24" fmla="*/ 1076 w 2265"/>
                <a:gd name="T25" fmla="*/ 1 h 350"/>
                <a:gd name="T26" fmla="*/ 1706 w 2265"/>
                <a:gd name="T27" fmla="*/ 1 h 350"/>
                <a:gd name="T28" fmla="*/ 1729 w 2265"/>
                <a:gd name="T29" fmla="*/ 24 h 350"/>
                <a:gd name="T30" fmla="*/ 1729 w 2265"/>
                <a:gd name="T31" fmla="*/ 118 h 350"/>
                <a:gd name="T32" fmla="*/ 1816 w 2265"/>
                <a:gd name="T33" fmla="*/ 221 h 350"/>
                <a:gd name="T34" fmla="*/ 1933 w 2265"/>
                <a:gd name="T35" fmla="*/ 134 h 350"/>
                <a:gd name="T36" fmla="*/ 1936 w 2265"/>
                <a:gd name="T37" fmla="*/ 21 h 350"/>
                <a:gd name="T38" fmla="*/ 1956 w 2265"/>
                <a:gd name="T39" fmla="*/ 1 h 350"/>
                <a:gd name="T40" fmla="*/ 2210 w 2265"/>
                <a:gd name="T41" fmla="*/ 1 h 350"/>
                <a:gd name="T42" fmla="*/ 2265 w 2265"/>
                <a:gd name="T43" fmla="*/ 55 h 350"/>
                <a:gd name="T44" fmla="*/ 2265 w 2265"/>
                <a:gd name="T45" fmla="*/ 335 h 350"/>
                <a:gd name="T46" fmla="*/ 2250 w 2265"/>
                <a:gd name="T47" fmla="*/ 349 h 350"/>
                <a:gd name="T48" fmla="*/ 2234 w 2265"/>
                <a:gd name="T49" fmla="*/ 349 h 350"/>
                <a:gd name="T50" fmla="*/ 1132 w 2265"/>
                <a:gd name="T51" fmla="*/ 349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65" h="350">
                  <a:moveTo>
                    <a:pt x="1132" y="349"/>
                  </a:moveTo>
                  <a:cubicBezTo>
                    <a:pt x="764" y="349"/>
                    <a:pt x="395" y="349"/>
                    <a:pt x="27" y="349"/>
                  </a:cubicBezTo>
                  <a:cubicBezTo>
                    <a:pt x="0" y="349"/>
                    <a:pt x="0" y="349"/>
                    <a:pt x="0" y="324"/>
                  </a:cubicBezTo>
                  <a:cubicBezTo>
                    <a:pt x="0" y="235"/>
                    <a:pt x="0" y="146"/>
                    <a:pt x="0" y="58"/>
                  </a:cubicBezTo>
                  <a:cubicBezTo>
                    <a:pt x="0" y="20"/>
                    <a:pt x="20" y="1"/>
                    <a:pt x="57" y="1"/>
                  </a:cubicBezTo>
                  <a:cubicBezTo>
                    <a:pt x="148" y="1"/>
                    <a:pt x="238" y="1"/>
                    <a:pt x="329" y="1"/>
                  </a:cubicBezTo>
                  <a:cubicBezTo>
                    <a:pt x="346" y="0"/>
                    <a:pt x="350" y="6"/>
                    <a:pt x="350" y="22"/>
                  </a:cubicBezTo>
                  <a:cubicBezTo>
                    <a:pt x="350" y="61"/>
                    <a:pt x="344" y="101"/>
                    <a:pt x="353" y="140"/>
                  </a:cubicBezTo>
                  <a:cubicBezTo>
                    <a:pt x="372" y="218"/>
                    <a:pt x="459" y="248"/>
                    <a:pt x="521" y="197"/>
                  </a:cubicBezTo>
                  <a:cubicBezTo>
                    <a:pt x="543" y="178"/>
                    <a:pt x="556" y="153"/>
                    <a:pt x="557" y="124"/>
                  </a:cubicBezTo>
                  <a:cubicBezTo>
                    <a:pt x="558" y="91"/>
                    <a:pt x="558" y="57"/>
                    <a:pt x="557" y="24"/>
                  </a:cubicBezTo>
                  <a:cubicBezTo>
                    <a:pt x="556" y="6"/>
                    <a:pt x="561" y="0"/>
                    <a:pt x="580" y="1"/>
                  </a:cubicBezTo>
                  <a:cubicBezTo>
                    <a:pt x="745" y="1"/>
                    <a:pt x="910" y="1"/>
                    <a:pt x="1076" y="1"/>
                  </a:cubicBezTo>
                  <a:cubicBezTo>
                    <a:pt x="1286" y="1"/>
                    <a:pt x="1496" y="1"/>
                    <a:pt x="1706" y="1"/>
                  </a:cubicBezTo>
                  <a:cubicBezTo>
                    <a:pt x="1724" y="1"/>
                    <a:pt x="1730" y="5"/>
                    <a:pt x="1729" y="24"/>
                  </a:cubicBezTo>
                  <a:cubicBezTo>
                    <a:pt x="1727" y="55"/>
                    <a:pt x="1729" y="86"/>
                    <a:pt x="1729" y="118"/>
                  </a:cubicBezTo>
                  <a:cubicBezTo>
                    <a:pt x="1729" y="170"/>
                    <a:pt x="1768" y="217"/>
                    <a:pt x="1816" y="221"/>
                  </a:cubicBezTo>
                  <a:cubicBezTo>
                    <a:pt x="1876" y="227"/>
                    <a:pt x="1923" y="192"/>
                    <a:pt x="1933" y="134"/>
                  </a:cubicBezTo>
                  <a:cubicBezTo>
                    <a:pt x="1940" y="97"/>
                    <a:pt x="1936" y="59"/>
                    <a:pt x="1936" y="21"/>
                  </a:cubicBezTo>
                  <a:cubicBezTo>
                    <a:pt x="1936" y="5"/>
                    <a:pt x="1941" y="1"/>
                    <a:pt x="1956" y="1"/>
                  </a:cubicBezTo>
                  <a:cubicBezTo>
                    <a:pt x="2041" y="1"/>
                    <a:pt x="2126" y="1"/>
                    <a:pt x="2210" y="1"/>
                  </a:cubicBezTo>
                  <a:cubicBezTo>
                    <a:pt x="2243" y="1"/>
                    <a:pt x="2265" y="22"/>
                    <a:pt x="2265" y="55"/>
                  </a:cubicBezTo>
                  <a:cubicBezTo>
                    <a:pt x="2265" y="148"/>
                    <a:pt x="2265" y="241"/>
                    <a:pt x="2265" y="335"/>
                  </a:cubicBezTo>
                  <a:cubicBezTo>
                    <a:pt x="2265" y="346"/>
                    <a:pt x="2261" y="350"/>
                    <a:pt x="2250" y="349"/>
                  </a:cubicBezTo>
                  <a:cubicBezTo>
                    <a:pt x="2245" y="349"/>
                    <a:pt x="2239" y="349"/>
                    <a:pt x="2234" y="349"/>
                  </a:cubicBezTo>
                  <a:cubicBezTo>
                    <a:pt x="1867" y="349"/>
                    <a:pt x="1499" y="349"/>
                    <a:pt x="1132" y="34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7" name="Freeform 948">
              <a:extLst>
                <a:ext uri="{FF2B5EF4-FFF2-40B4-BE49-F238E27FC236}">
                  <a16:creationId xmlns:a16="http://schemas.microsoft.com/office/drawing/2014/main" id="{4A6A42A0-BFBF-4CC5-9580-98A83A1BF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435" y="4484053"/>
              <a:ext cx="5526" cy="20031"/>
            </a:xfrm>
            <a:custGeom>
              <a:avLst/>
              <a:gdLst>
                <a:gd name="T0" fmla="*/ 101 w 101"/>
                <a:gd name="T1" fmla="*/ 181 h 357"/>
                <a:gd name="T2" fmla="*/ 101 w 101"/>
                <a:gd name="T3" fmla="*/ 303 h 357"/>
                <a:gd name="T4" fmla="*/ 50 w 101"/>
                <a:gd name="T5" fmla="*/ 357 h 357"/>
                <a:gd name="T6" fmla="*/ 0 w 101"/>
                <a:gd name="T7" fmla="*/ 302 h 357"/>
                <a:gd name="T8" fmla="*/ 0 w 101"/>
                <a:gd name="T9" fmla="*/ 56 h 357"/>
                <a:gd name="T10" fmla="*/ 50 w 101"/>
                <a:gd name="T11" fmla="*/ 0 h 357"/>
                <a:gd name="T12" fmla="*/ 101 w 101"/>
                <a:gd name="T13" fmla="*/ 55 h 357"/>
                <a:gd name="T14" fmla="*/ 101 w 101"/>
                <a:gd name="T15" fmla="*/ 181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57">
                  <a:moveTo>
                    <a:pt x="101" y="181"/>
                  </a:moveTo>
                  <a:cubicBezTo>
                    <a:pt x="101" y="221"/>
                    <a:pt x="101" y="262"/>
                    <a:pt x="101" y="303"/>
                  </a:cubicBezTo>
                  <a:cubicBezTo>
                    <a:pt x="100" y="336"/>
                    <a:pt x="81" y="357"/>
                    <a:pt x="50" y="357"/>
                  </a:cubicBezTo>
                  <a:cubicBezTo>
                    <a:pt x="20" y="357"/>
                    <a:pt x="0" y="335"/>
                    <a:pt x="0" y="302"/>
                  </a:cubicBezTo>
                  <a:cubicBezTo>
                    <a:pt x="0" y="220"/>
                    <a:pt x="0" y="138"/>
                    <a:pt x="0" y="56"/>
                  </a:cubicBezTo>
                  <a:cubicBezTo>
                    <a:pt x="0" y="24"/>
                    <a:pt x="21" y="0"/>
                    <a:pt x="50" y="0"/>
                  </a:cubicBezTo>
                  <a:cubicBezTo>
                    <a:pt x="78" y="0"/>
                    <a:pt x="100" y="23"/>
                    <a:pt x="101" y="55"/>
                  </a:cubicBezTo>
                  <a:cubicBezTo>
                    <a:pt x="101" y="97"/>
                    <a:pt x="101" y="139"/>
                    <a:pt x="101" y="18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8" name="Freeform 949">
              <a:extLst>
                <a:ext uri="{FF2B5EF4-FFF2-40B4-BE49-F238E27FC236}">
                  <a16:creationId xmlns:a16="http://schemas.microsoft.com/office/drawing/2014/main" id="{05E29B67-AE9E-4FD0-9894-096C689E6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420" y="4485780"/>
              <a:ext cx="5871" cy="18304"/>
            </a:xfrm>
            <a:custGeom>
              <a:avLst/>
              <a:gdLst>
                <a:gd name="T0" fmla="*/ 0 w 101"/>
                <a:gd name="T1" fmla="*/ 164 h 325"/>
                <a:gd name="T2" fmla="*/ 0 w 101"/>
                <a:gd name="T3" fmla="*/ 56 h 325"/>
                <a:gd name="T4" fmla="*/ 51 w 101"/>
                <a:gd name="T5" fmla="*/ 1 h 325"/>
                <a:gd name="T6" fmla="*/ 101 w 101"/>
                <a:gd name="T7" fmla="*/ 56 h 325"/>
                <a:gd name="T8" fmla="*/ 101 w 101"/>
                <a:gd name="T9" fmla="*/ 272 h 325"/>
                <a:gd name="T10" fmla="*/ 50 w 101"/>
                <a:gd name="T11" fmla="*/ 325 h 325"/>
                <a:gd name="T12" fmla="*/ 0 w 101"/>
                <a:gd name="T13" fmla="*/ 272 h 325"/>
                <a:gd name="T14" fmla="*/ 0 w 101"/>
                <a:gd name="T15" fmla="*/ 164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25">
                  <a:moveTo>
                    <a:pt x="0" y="164"/>
                  </a:moveTo>
                  <a:cubicBezTo>
                    <a:pt x="0" y="128"/>
                    <a:pt x="0" y="92"/>
                    <a:pt x="0" y="56"/>
                  </a:cubicBezTo>
                  <a:cubicBezTo>
                    <a:pt x="1" y="24"/>
                    <a:pt x="23" y="0"/>
                    <a:pt x="51" y="1"/>
                  </a:cubicBezTo>
                  <a:cubicBezTo>
                    <a:pt x="77" y="1"/>
                    <a:pt x="101" y="28"/>
                    <a:pt x="101" y="56"/>
                  </a:cubicBezTo>
                  <a:cubicBezTo>
                    <a:pt x="101" y="128"/>
                    <a:pt x="101" y="200"/>
                    <a:pt x="101" y="272"/>
                  </a:cubicBezTo>
                  <a:cubicBezTo>
                    <a:pt x="101" y="303"/>
                    <a:pt x="79" y="325"/>
                    <a:pt x="50" y="325"/>
                  </a:cubicBezTo>
                  <a:cubicBezTo>
                    <a:pt x="20" y="325"/>
                    <a:pt x="1" y="305"/>
                    <a:pt x="0" y="272"/>
                  </a:cubicBezTo>
                  <a:cubicBezTo>
                    <a:pt x="0" y="236"/>
                    <a:pt x="0" y="200"/>
                    <a:pt x="0" y="164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9" name="Freeform 950">
              <a:extLst>
                <a:ext uri="{FF2B5EF4-FFF2-40B4-BE49-F238E27FC236}">
                  <a16:creationId xmlns:a16="http://schemas.microsoft.com/office/drawing/2014/main" id="{EE2B08C5-EE98-4E5E-9891-794E64C9E3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1972" y="4520315"/>
              <a:ext cx="126746" cy="84958"/>
            </a:xfrm>
            <a:custGeom>
              <a:avLst/>
              <a:gdLst>
                <a:gd name="T0" fmla="*/ 2238 w 2269"/>
                <a:gd name="T1" fmla="*/ 3 h 1523"/>
                <a:gd name="T2" fmla="*/ 1134 w 2269"/>
                <a:gd name="T3" fmla="*/ 3 h 1523"/>
                <a:gd name="T4" fmla="*/ 26 w 2269"/>
                <a:gd name="T5" fmla="*/ 2 h 1523"/>
                <a:gd name="T6" fmla="*/ 0 w 2269"/>
                <a:gd name="T7" fmla="*/ 27 h 1523"/>
                <a:gd name="T8" fmla="*/ 0 w 2269"/>
                <a:gd name="T9" fmla="*/ 1459 h 1523"/>
                <a:gd name="T10" fmla="*/ 65 w 2269"/>
                <a:gd name="T11" fmla="*/ 1523 h 1523"/>
                <a:gd name="T12" fmla="*/ 2197 w 2269"/>
                <a:gd name="T13" fmla="*/ 1523 h 1523"/>
                <a:gd name="T14" fmla="*/ 2265 w 2269"/>
                <a:gd name="T15" fmla="*/ 1455 h 1523"/>
                <a:gd name="T16" fmla="*/ 2265 w 2269"/>
                <a:gd name="T17" fmla="*/ 31 h 1523"/>
                <a:gd name="T18" fmla="*/ 2238 w 2269"/>
                <a:gd name="T19" fmla="*/ 3 h 1523"/>
                <a:gd name="T20" fmla="*/ 879 w 2269"/>
                <a:gd name="T21" fmla="*/ 1243 h 1523"/>
                <a:gd name="T22" fmla="*/ 574 w 2269"/>
                <a:gd name="T23" fmla="*/ 1284 h 1523"/>
                <a:gd name="T24" fmla="*/ 350 w 2269"/>
                <a:gd name="T25" fmla="*/ 1224 h 1523"/>
                <a:gd name="T26" fmla="*/ 337 w 2269"/>
                <a:gd name="T27" fmla="*/ 1193 h 1523"/>
                <a:gd name="T28" fmla="*/ 377 w 2269"/>
                <a:gd name="T29" fmla="*/ 1041 h 1523"/>
                <a:gd name="T30" fmla="*/ 398 w 2269"/>
                <a:gd name="T31" fmla="*/ 1031 h 1523"/>
                <a:gd name="T32" fmla="*/ 660 w 2269"/>
                <a:gd name="T33" fmla="*/ 1087 h 1523"/>
                <a:gd name="T34" fmla="*/ 794 w 2269"/>
                <a:gd name="T35" fmla="*/ 1023 h 1523"/>
                <a:gd name="T36" fmla="*/ 747 w 2269"/>
                <a:gd name="T37" fmla="*/ 828 h 1523"/>
                <a:gd name="T38" fmla="*/ 619 w 2269"/>
                <a:gd name="T39" fmla="*/ 795 h 1523"/>
                <a:gd name="T40" fmla="*/ 525 w 2269"/>
                <a:gd name="T41" fmla="*/ 795 h 1523"/>
                <a:gd name="T42" fmla="*/ 508 w 2269"/>
                <a:gd name="T43" fmla="*/ 779 h 1523"/>
                <a:gd name="T44" fmla="*/ 508 w 2269"/>
                <a:gd name="T45" fmla="*/ 631 h 1523"/>
                <a:gd name="T46" fmla="*/ 526 w 2269"/>
                <a:gd name="T47" fmla="*/ 615 h 1523"/>
                <a:gd name="T48" fmla="*/ 671 w 2269"/>
                <a:gd name="T49" fmla="*/ 607 h 1523"/>
                <a:gd name="T50" fmla="*/ 749 w 2269"/>
                <a:gd name="T51" fmla="*/ 573 h 1523"/>
                <a:gd name="T52" fmla="*/ 787 w 2269"/>
                <a:gd name="T53" fmla="*/ 468 h 1523"/>
                <a:gd name="T54" fmla="*/ 693 w 2269"/>
                <a:gd name="T55" fmla="*/ 387 h 1523"/>
                <a:gd name="T56" fmla="*/ 474 w 2269"/>
                <a:gd name="T57" fmla="*/ 416 h 1523"/>
                <a:gd name="T58" fmla="*/ 428 w 2269"/>
                <a:gd name="T59" fmla="*/ 439 h 1523"/>
                <a:gd name="T60" fmla="*/ 412 w 2269"/>
                <a:gd name="T61" fmla="*/ 433 h 1523"/>
                <a:gd name="T62" fmla="*/ 369 w 2269"/>
                <a:gd name="T63" fmla="*/ 277 h 1523"/>
                <a:gd name="T64" fmla="*/ 386 w 2269"/>
                <a:gd name="T65" fmla="*/ 251 h 1523"/>
                <a:gd name="T66" fmla="*/ 546 w 2269"/>
                <a:gd name="T67" fmla="*/ 197 h 1523"/>
                <a:gd name="T68" fmla="*/ 861 w 2269"/>
                <a:gd name="T69" fmla="*/ 211 h 1523"/>
                <a:gd name="T70" fmla="*/ 1033 w 2269"/>
                <a:gd name="T71" fmla="*/ 391 h 1523"/>
                <a:gd name="T72" fmla="*/ 878 w 2269"/>
                <a:gd name="T73" fmla="*/ 686 h 1523"/>
                <a:gd name="T74" fmla="*/ 852 w 2269"/>
                <a:gd name="T75" fmla="*/ 697 h 1523"/>
                <a:gd name="T76" fmla="*/ 968 w 2269"/>
                <a:gd name="T77" fmla="*/ 751 h 1523"/>
                <a:gd name="T78" fmla="*/ 1073 w 2269"/>
                <a:gd name="T79" fmla="*/ 931 h 1523"/>
                <a:gd name="T80" fmla="*/ 879 w 2269"/>
                <a:gd name="T81" fmla="*/ 1243 h 1523"/>
                <a:gd name="T82" fmla="*/ 1767 w 2269"/>
                <a:gd name="T83" fmla="*/ 1271 h 1523"/>
                <a:gd name="T84" fmla="*/ 1573 w 2269"/>
                <a:gd name="T85" fmla="*/ 1271 h 1523"/>
                <a:gd name="T86" fmla="*/ 1549 w 2269"/>
                <a:gd name="T87" fmla="*/ 1247 h 1523"/>
                <a:gd name="T88" fmla="*/ 1549 w 2269"/>
                <a:gd name="T89" fmla="*/ 447 h 1523"/>
                <a:gd name="T90" fmla="*/ 1528 w 2269"/>
                <a:gd name="T91" fmla="*/ 433 h 1523"/>
                <a:gd name="T92" fmla="*/ 1367 w 2269"/>
                <a:gd name="T93" fmla="*/ 512 h 1523"/>
                <a:gd name="T94" fmla="*/ 1341 w 2269"/>
                <a:gd name="T95" fmla="*/ 499 h 1523"/>
                <a:gd name="T96" fmla="*/ 1308 w 2269"/>
                <a:gd name="T97" fmla="*/ 345 h 1523"/>
                <a:gd name="T98" fmla="*/ 1317 w 2269"/>
                <a:gd name="T99" fmla="*/ 327 h 1523"/>
                <a:gd name="T100" fmla="*/ 1581 w 2269"/>
                <a:gd name="T101" fmla="*/ 203 h 1523"/>
                <a:gd name="T102" fmla="*/ 1603 w 2269"/>
                <a:gd name="T103" fmla="*/ 200 h 1523"/>
                <a:gd name="T104" fmla="*/ 1769 w 2269"/>
                <a:gd name="T105" fmla="*/ 199 h 1523"/>
                <a:gd name="T106" fmla="*/ 1789 w 2269"/>
                <a:gd name="T107" fmla="*/ 221 h 1523"/>
                <a:gd name="T108" fmla="*/ 1789 w 2269"/>
                <a:gd name="T109" fmla="*/ 737 h 1523"/>
                <a:gd name="T110" fmla="*/ 1789 w 2269"/>
                <a:gd name="T111" fmla="*/ 1247 h 1523"/>
                <a:gd name="T112" fmla="*/ 1767 w 2269"/>
                <a:gd name="T113" fmla="*/ 1271 h 1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69" h="1523">
                  <a:moveTo>
                    <a:pt x="2238" y="3"/>
                  </a:moveTo>
                  <a:cubicBezTo>
                    <a:pt x="1870" y="3"/>
                    <a:pt x="1502" y="3"/>
                    <a:pt x="1134" y="3"/>
                  </a:cubicBezTo>
                  <a:cubicBezTo>
                    <a:pt x="764" y="3"/>
                    <a:pt x="395" y="3"/>
                    <a:pt x="26" y="2"/>
                  </a:cubicBezTo>
                  <a:cubicBezTo>
                    <a:pt x="6" y="2"/>
                    <a:pt x="0" y="6"/>
                    <a:pt x="0" y="27"/>
                  </a:cubicBezTo>
                  <a:cubicBezTo>
                    <a:pt x="1" y="504"/>
                    <a:pt x="0" y="982"/>
                    <a:pt x="0" y="1459"/>
                  </a:cubicBezTo>
                  <a:cubicBezTo>
                    <a:pt x="0" y="1504"/>
                    <a:pt x="19" y="1523"/>
                    <a:pt x="65" y="1523"/>
                  </a:cubicBezTo>
                  <a:cubicBezTo>
                    <a:pt x="776" y="1523"/>
                    <a:pt x="1486" y="1523"/>
                    <a:pt x="2197" y="1523"/>
                  </a:cubicBezTo>
                  <a:cubicBezTo>
                    <a:pt x="2245" y="1523"/>
                    <a:pt x="2265" y="1503"/>
                    <a:pt x="2265" y="1455"/>
                  </a:cubicBezTo>
                  <a:cubicBezTo>
                    <a:pt x="2265" y="980"/>
                    <a:pt x="2265" y="506"/>
                    <a:pt x="2265" y="31"/>
                  </a:cubicBezTo>
                  <a:cubicBezTo>
                    <a:pt x="2265" y="0"/>
                    <a:pt x="2269" y="3"/>
                    <a:pt x="2238" y="3"/>
                  </a:cubicBezTo>
                  <a:close/>
                  <a:moveTo>
                    <a:pt x="879" y="1243"/>
                  </a:moveTo>
                  <a:cubicBezTo>
                    <a:pt x="781" y="1284"/>
                    <a:pt x="679" y="1294"/>
                    <a:pt x="574" y="1284"/>
                  </a:cubicBezTo>
                  <a:cubicBezTo>
                    <a:pt x="496" y="1276"/>
                    <a:pt x="421" y="1258"/>
                    <a:pt x="350" y="1224"/>
                  </a:cubicBezTo>
                  <a:cubicBezTo>
                    <a:pt x="335" y="1216"/>
                    <a:pt x="332" y="1209"/>
                    <a:pt x="337" y="1193"/>
                  </a:cubicBezTo>
                  <a:cubicBezTo>
                    <a:pt x="351" y="1142"/>
                    <a:pt x="364" y="1092"/>
                    <a:pt x="377" y="1041"/>
                  </a:cubicBezTo>
                  <a:cubicBezTo>
                    <a:pt x="380" y="1028"/>
                    <a:pt x="384" y="1024"/>
                    <a:pt x="398" y="1031"/>
                  </a:cubicBezTo>
                  <a:cubicBezTo>
                    <a:pt x="480" y="1072"/>
                    <a:pt x="567" y="1094"/>
                    <a:pt x="660" y="1087"/>
                  </a:cubicBezTo>
                  <a:cubicBezTo>
                    <a:pt x="713" y="1083"/>
                    <a:pt x="761" y="1067"/>
                    <a:pt x="794" y="1023"/>
                  </a:cubicBezTo>
                  <a:cubicBezTo>
                    <a:pt x="842" y="960"/>
                    <a:pt x="818" y="867"/>
                    <a:pt x="747" y="828"/>
                  </a:cubicBezTo>
                  <a:cubicBezTo>
                    <a:pt x="707" y="806"/>
                    <a:pt x="664" y="796"/>
                    <a:pt x="619" y="795"/>
                  </a:cubicBezTo>
                  <a:cubicBezTo>
                    <a:pt x="587" y="794"/>
                    <a:pt x="556" y="795"/>
                    <a:pt x="525" y="795"/>
                  </a:cubicBezTo>
                  <a:cubicBezTo>
                    <a:pt x="512" y="795"/>
                    <a:pt x="508" y="792"/>
                    <a:pt x="508" y="779"/>
                  </a:cubicBezTo>
                  <a:cubicBezTo>
                    <a:pt x="509" y="730"/>
                    <a:pt x="509" y="681"/>
                    <a:pt x="508" y="631"/>
                  </a:cubicBezTo>
                  <a:cubicBezTo>
                    <a:pt x="508" y="618"/>
                    <a:pt x="514" y="615"/>
                    <a:pt x="526" y="615"/>
                  </a:cubicBezTo>
                  <a:cubicBezTo>
                    <a:pt x="575" y="615"/>
                    <a:pt x="623" y="618"/>
                    <a:pt x="671" y="607"/>
                  </a:cubicBezTo>
                  <a:cubicBezTo>
                    <a:pt x="699" y="601"/>
                    <a:pt x="726" y="591"/>
                    <a:pt x="749" y="573"/>
                  </a:cubicBezTo>
                  <a:cubicBezTo>
                    <a:pt x="783" y="546"/>
                    <a:pt x="797" y="510"/>
                    <a:pt x="787" y="468"/>
                  </a:cubicBezTo>
                  <a:cubicBezTo>
                    <a:pt x="776" y="419"/>
                    <a:pt x="738" y="396"/>
                    <a:pt x="693" y="387"/>
                  </a:cubicBezTo>
                  <a:cubicBezTo>
                    <a:pt x="617" y="373"/>
                    <a:pt x="544" y="388"/>
                    <a:pt x="474" y="416"/>
                  </a:cubicBezTo>
                  <a:cubicBezTo>
                    <a:pt x="458" y="423"/>
                    <a:pt x="443" y="431"/>
                    <a:pt x="428" y="439"/>
                  </a:cubicBezTo>
                  <a:cubicBezTo>
                    <a:pt x="419" y="444"/>
                    <a:pt x="415" y="443"/>
                    <a:pt x="412" y="433"/>
                  </a:cubicBezTo>
                  <a:cubicBezTo>
                    <a:pt x="399" y="381"/>
                    <a:pt x="384" y="329"/>
                    <a:pt x="369" y="277"/>
                  </a:cubicBezTo>
                  <a:cubicBezTo>
                    <a:pt x="364" y="260"/>
                    <a:pt x="376" y="256"/>
                    <a:pt x="386" y="251"/>
                  </a:cubicBezTo>
                  <a:cubicBezTo>
                    <a:pt x="436" y="225"/>
                    <a:pt x="490" y="207"/>
                    <a:pt x="546" y="197"/>
                  </a:cubicBezTo>
                  <a:cubicBezTo>
                    <a:pt x="652" y="177"/>
                    <a:pt x="758" y="172"/>
                    <a:pt x="861" y="211"/>
                  </a:cubicBezTo>
                  <a:cubicBezTo>
                    <a:pt x="947" y="243"/>
                    <a:pt x="1010" y="299"/>
                    <a:pt x="1033" y="391"/>
                  </a:cubicBezTo>
                  <a:cubicBezTo>
                    <a:pt x="1064" y="516"/>
                    <a:pt x="1000" y="636"/>
                    <a:pt x="878" y="686"/>
                  </a:cubicBezTo>
                  <a:cubicBezTo>
                    <a:pt x="869" y="690"/>
                    <a:pt x="860" y="693"/>
                    <a:pt x="852" y="697"/>
                  </a:cubicBezTo>
                  <a:cubicBezTo>
                    <a:pt x="894" y="710"/>
                    <a:pt x="933" y="725"/>
                    <a:pt x="968" y="751"/>
                  </a:cubicBezTo>
                  <a:cubicBezTo>
                    <a:pt x="1030" y="795"/>
                    <a:pt x="1065" y="855"/>
                    <a:pt x="1073" y="931"/>
                  </a:cubicBezTo>
                  <a:cubicBezTo>
                    <a:pt x="1090" y="1085"/>
                    <a:pt x="993" y="1194"/>
                    <a:pt x="879" y="1243"/>
                  </a:cubicBezTo>
                  <a:close/>
                  <a:moveTo>
                    <a:pt x="1767" y="1271"/>
                  </a:moveTo>
                  <a:cubicBezTo>
                    <a:pt x="1702" y="1270"/>
                    <a:pt x="1637" y="1270"/>
                    <a:pt x="1573" y="1271"/>
                  </a:cubicBezTo>
                  <a:cubicBezTo>
                    <a:pt x="1554" y="1271"/>
                    <a:pt x="1549" y="1266"/>
                    <a:pt x="1549" y="1247"/>
                  </a:cubicBezTo>
                  <a:cubicBezTo>
                    <a:pt x="1549" y="980"/>
                    <a:pt x="1549" y="714"/>
                    <a:pt x="1549" y="447"/>
                  </a:cubicBezTo>
                  <a:cubicBezTo>
                    <a:pt x="1549" y="423"/>
                    <a:pt x="1549" y="423"/>
                    <a:pt x="1528" y="433"/>
                  </a:cubicBezTo>
                  <a:cubicBezTo>
                    <a:pt x="1474" y="459"/>
                    <a:pt x="1420" y="485"/>
                    <a:pt x="1367" y="512"/>
                  </a:cubicBezTo>
                  <a:cubicBezTo>
                    <a:pt x="1350" y="521"/>
                    <a:pt x="1344" y="516"/>
                    <a:pt x="1341" y="499"/>
                  </a:cubicBezTo>
                  <a:cubicBezTo>
                    <a:pt x="1331" y="447"/>
                    <a:pt x="1320" y="396"/>
                    <a:pt x="1308" y="345"/>
                  </a:cubicBezTo>
                  <a:cubicBezTo>
                    <a:pt x="1306" y="335"/>
                    <a:pt x="1308" y="331"/>
                    <a:pt x="1317" y="327"/>
                  </a:cubicBezTo>
                  <a:cubicBezTo>
                    <a:pt x="1405" y="286"/>
                    <a:pt x="1493" y="244"/>
                    <a:pt x="1581" y="203"/>
                  </a:cubicBezTo>
                  <a:cubicBezTo>
                    <a:pt x="1588" y="200"/>
                    <a:pt x="1595" y="200"/>
                    <a:pt x="1603" y="200"/>
                  </a:cubicBezTo>
                  <a:cubicBezTo>
                    <a:pt x="1658" y="200"/>
                    <a:pt x="1713" y="200"/>
                    <a:pt x="1769" y="199"/>
                  </a:cubicBezTo>
                  <a:cubicBezTo>
                    <a:pt x="1786" y="199"/>
                    <a:pt x="1789" y="205"/>
                    <a:pt x="1789" y="221"/>
                  </a:cubicBezTo>
                  <a:cubicBezTo>
                    <a:pt x="1789" y="393"/>
                    <a:pt x="1789" y="565"/>
                    <a:pt x="1789" y="737"/>
                  </a:cubicBezTo>
                  <a:cubicBezTo>
                    <a:pt x="1789" y="907"/>
                    <a:pt x="1789" y="1077"/>
                    <a:pt x="1789" y="1247"/>
                  </a:cubicBezTo>
                  <a:cubicBezTo>
                    <a:pt x="1789" y="1264"/>
                    <a:pt x="1786" y="1271"/>
                    <a:pt x="1767" y="127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0" name="Freeform 951">
              <a:extLst>
                <a:ext uri="{FF2B5EF4-FFF2-40B4-BE49-F238E27FC236}">
                  <a16:creationId xmlns:a16="http://schemas.microsoft.com/office/drawing/2014/main" id="{BBA97CC2-5E56-4C85-9A73-82466CE68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6134" y="4536572"/>
              <a:ext cx="115689" cy="87940"/>
            </a:xfrm>
            <a:custGeom>
              <a:avLst/>
              <a:gdLst>
                <a:gd name="T0" fmla="*/ 1125 w 2206"/>
                <a:gd name="T1" fmla="*/ 919 h 1678"/>
                <a:gd name="T2" fmla="*/ 1153 w 2206"/>
                <a:gd name="T3" fmla="*/ 770 h 1678"/>
                <a:gd name="T4" fmla="*/ 1207 w 2206"/>
                <a:gd name="T5" fmla="*/ 462 h 1678"/>
                <a:gd name="T6" fmla="*/ 1244 w 2206"/>
                <a:gd name="T7" fmla="*/ 254 h 1678"/>
                <a:gd name="T8" fmla="*/ 1269 w 2206"/>
                <a:gd name="T9" fmla="*/ 227 h 1678"/>
                <a:gd name="T10" fmla="*/ 1522 w 2206"/>
                <a:gd name="T11" fmla="*/ 110 h 1678"/>
                <a:gd name="T12" fmla="*/ 1597 w 2206"/>
                <a:gd name="T13" fmla="*/ 42 h 1678"/>
                <a:gd name="T14" fmla="*/ 1628 w 2206"/>
                <a:gd name="T15" fmla="*/ 39 h 1678"/>
                <a:gd name="T16" fmla="*/ 1975 w 2206"/>
                <a:gd name="T17" fmla="*/ 467 h 1678"/>
                <a:gd name="T18" fmla="*/ 2168 w 2206"/>
                <a:gd name="T19" fmla="*/ 1029 h 1678"/>
                <a:gd name="T20" fmla="*/ 2203 w 2206"/>
                <a:gd name="T21" fmla="*/ 1345 h 1678"/>
                <a:gd name="T22" fmla="*/ 2164 w 2206"/>
                <a:gd name="T23" fmla="*/ 1407 h 1678"/>
                <a:gd name="T24" fmla="*/ 1621 w 2206"/>
                <a:gd name="T25" fmla="*/ 1619 h 1678"/>
                <a:gd name="T26" fmla="*/ 1317 w 2206"/>
                <a:gd name="T27" fmla="*/ 1668 h 1678"/>
                <a:gd name="T28" fmla="*/ 1039 w 2206"/>
                <a:gd name="T29" fmla="*/ 1674 h 1678"/>
                <a:gd name="T30" fmla="*/ 659 w 2206"/>
                <a:gd name="T31" fmla="*/ 1622 h 1678"/>
                <a:gd name="T32" fmla="*/ 141 w 2206"/>
                <a:gd name="T33" fmla="*/ 1427 h 1678"/>
                <a:gd name="T34" fmla="*/ 20 w 2206"/>
                <a:gd name="T35" fmla="*/ 1357 h 1678"/>
                <a:gd name="T36" fmla="*/ 1 w 2206"/>
                <a:gd name="T37" fmla="*/ 1320 h 1678"/>
                <a:gd name="T38" fmla="*/ 34 w 2206"/>
                <a:gd name="T39" fmla="*/ 1035 h 1678"/>
                <a:gd name="T40" fmla="*/ 149 w 2206"/>
                <a:gd name="T41" fmla="*/ 634 h 1678"/>
                <a:gd name="T42" fmla="*/ 435 w 2206"/>
                <a:gd name="T43" fmla="*/ 170 h 1678"/>
                <a:gd name="T44" fmla="*/ 618 w 2206"/>
                <a:gd name="T45" fmla="*/ 8 h 1678"/>
                <a:gd name="T46" fmla="*/ 643 w 2206"/>
                <a:gd name="T47" fmla="*/ 11 h 1678"/>
                <a:gd name="T48" fmla="*/ 935 w 2206"/>
                <a:gd name="T49" fmla="*/ 210 h 1678"/>
                <a:gd name="T50" fmla="*/ 975 w 2206"/>
                <a:gd name="T51" fmla="*/ 221 h 1678"/>
                <a:gd name="T52" fmla="*/ 1005 w 2206"/>
                <a:gd name="T53" fmla="*/ 253 h 1678"/>
                <a:gd name="T54" fmla="*/ 1102 w 2206"/>
                <a:gd name="T55" fmla="*/ 808 h 1678"/>
                <a:gd name="T56" fmla="*/ 1122 w 2206"/>
                <a:gd name="T57" fmla="*/ 919 h 1678"/>
                <a:gd name="T58" fmla="*/ 1125 w 2206"/>
                <a:gd name="T59" fmla="*/ 919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06" h="1678">
                  <a:moveTo>
                    <a:pt x="1125" y="919"/>
                  </a:moveTo>
                  <a:cubicBezTo>
                    <a:pt x="1134" y="869"/>
                    <a:pt x="1144" y="820"/>
                    <a:pt x="1153" y="770"/>
                  </a:cubicBezTo>
                  <a:cubicBezTo>
                    <a:pt x="1171" y="667"/>
                    <a:pt x="1189" y="565"/>
                    <a:pt x="1207" y="462"/>
                  </a:cubicBezTo>
                  <a:cubicBezTo>
                    <a:pt x="1220" y="393"/>
                    <a:pt x="1233" y="324"/>
                    <a:pt x="1244" y="254"/>
                  </a:cubicBezTo>
                  <a:cubicBezTo>
                    <a:pt x="1247" y="238"/>
                    <a:pt x="1252" y="230"/>
                    <a:pt x="1269" y="227"/>
                  </a:cubicBezTo>
                  <a:cubicBezTo>
                    <a:pt x="1362" y="207"/>
                    <a:pt x="1447" y="168"/>
                    <a:pt x="1522" y="110"/>
                  </a:cubicBezTo>
                  <a:cubicBezTo>
                    <a:pt x="1549" y="89"/>
                    <a:pt x="1576" y="68"/>
                    <a:pt x="1597" y="42"/>
                  </a:cubicBezTo>
                  <a:cubicBezTo>
                    <a:pt x="1607" y="30"/>
                    <a:pt x="1614" y="28"/>
                    <a:pt x="1628" y="39"/>
                  </a:cubicBezTo>
                  <a:cubicBezTo>
                    <a:pt x="1775" y="156"/>
                    <a:pt x="1887" y="302"/>
                    <a:pt x="1975" y="467"/>
                  </a:cubicBezTo>
                  <a:cubicBezTo>
                    <a:pt x="2070" y="643"/>
                    <a:pt x="2132" y="832"/>
                    <a:pt x="2168" y="1029"/>
                  </a:cubicBezTo>
                  <a:cubicBezTo>
                    <a:pt x="2188" y="1133"/>
                    <a:pt x="2197" y="1239"/>
                    <a:pt x="2203" y="1345"/>
                  </a:cubicBezTo>
                  <a:cubicBezTo>
                    <a:pt x="2206" y="1382"/>
                    <a:pt x="2190" y="1393"/>
                    <a:pt x="2164" y="1407"/>
                  </a:cubicBezTo>
                  <a:cubicBezTo>
                    <a:pt x="1993" y="1503"/>
                    <a:pt x="1812" y="1574"/>
                    <a:pt x="1621" y="1619"/>
                  </a:cubicBezTo>
                  <a:cubicBezTo>
                    <a:pt x="1521" y="1643"/>
                    <a:pt x="1419" y="1659"/>
                    <a:pt x="1317" y="1668"/>
                  </a:cubicBezTo>
                  <a:cubicBezTo>
                    <a:pt x="1224" y="1676"/>
                    <a:pt x="1132" y="1678"/>
                    <a:pt x="1039" y="1674"/>
                  </a:cubicBezTo>
                  <a:cubicBezTo>
                    <a:pt x="911" y="1669"/>
                    <a:pt x="784" y="1651"/>
                    <a:pt x="659" y="1622"/>
                  </a:cubicBezTo>
                  <a:cubicBezTo>
                    <a:pt x="478" y="1580"/>
                    <a:pt x="305" y="1514"/>
                    <a:pt x="141" y="1427"/>
                  </a:cubicBezTo>
                  <a:cubicBezTo>
                    <a:pt x="100" y="1405"/>
                    <a:pt x="61" y="1379"/>
                    <a:pt x="20" y="1357"/>
                  </a:cubicBezTo>
                  <a:cubicBezTo>
                    <a:pt x="4" y="1348"/>
                    <a:pt x="0" y="1337"/>
                    <a:pt x="1" y="1320"/>
                  </a:cubicBezTo>
                  <a:cubicBezTo>
                    <a:pt x="8" y="1225"/>
                    <a:pt x="16" y="1130"/>
                    <a:pt x="34" y="1035"/>
                  </a:cubicBezTo>
                  <a:cubicBezTo>
                    <a:pt x="59" y="898"/>
                    <a:pt x="96" y="763"/>
                    <a:pt x="149" y="634"/>
                  </a:cubicBezTo>
                  <a:cubicBezTo>
                    <a:pt x="219" y="464"/>
                    <a:pt x="310" y="307"/>
                    <a:pt x="435" y="170"/>
                  </a:cubicBezTo>
                  <a:cubicBezTo>
                    <a:pt x="490" y="109"/>
                    <a:pt x="552" y="56"/>
                    <a:pt x="618" y="8"/>
                  </a:cubicBezTo>
                  <a:cubicBezTo>
                    <a:pt x="629" y="0"/>
                    <a:pt x="634" y="0"/>
                    <a:pt x="643" y="11"/>
                  </a:cubicBezTo>
                  <a:cubicBezTo>
                    <a:pt x="722" y="104"/>
                    <a:pt x="819" y="170"/>
                    <a:pt x="935" y="210"/>
                  </a:cubicBezTo>
                  <a:cubicBezTo>
                    <a:pt x="948" y="214"/>
                    <a:pt x="961" y="220"/>
                    <a:pt x="975" y="221"/>
                  </a:cubicBezTo>
                  <a:cubicBezTo>
                    <a:pt x="995" y="223"/>
                    <a:pt x="1002" y="234"/>
                    <a:pt x="1005" y="253"/>
                  </a:cubicBezTo>
                  <a:cubicBezTo>
                    <a:pt x="1037" y="438"/>
                    <a:pt x="1069" y="623"/>
                    <a:pt x="1102" y="808"/>
                  </a:cubicBezTo>
                  <a:cubicBezTo>
                    <a:pt x="1108" y="845"/>
                    <a:pt x="1115" y="882"/>
                    <a:pt x="1122" y="919"/>
                  </a:cubicBezTo>
                  <a:cubicBezTo>
                    <a:pt x="1123" y="919"/>
                    <a:pt x="1124" y="919"/>
                    <a:pt x="1125" y="91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1" name="Freeform 952">
              <a:extLst>
                <a:ext uri="{FF2B5EF4-FFF2-40B4-BE49-F238E27FC236}">
                  <a16:creationId xmlns:a16="http://schemas.microsoft.com/office/drawing/2014/main" id="{298C9142-6779-440B-B054-048DE526D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0467" y="4474672"/>
              <a:ext cx="69157" cy="69157"/>
            </a:xfrm>
            <a:custGeom>
              <a:avLst/>
              <a:gdLst>
                <a:gd name="T0" fmla="*/ 658 w 1315"/>
                <a:gd name="T1" fmla="*/ 6 h 1313"/>
                <a:gd name="T2" fmla="*/ 1310 w 1315"/>
                <a:gd name="T3" fmla="*/ 667 h 1313"/>
                <a:gd name="T4" fmla="*/ 655 w 1315"/>
                <a:gd name="T5" fmla="*/ 1312 h 1313"/>
                <a:gd name="T6" fmla="*/ 2 w 1315"/>
                <a:gd name="T7" fmla="*/ 655 h 1313"/>
                <a:gd name="T8" fmla="*/ 658 w 1315"/>
                <a:gd name="T9" fmla="*/ 6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5" h="1313">
                  <a:moveTo>
                    <a:pt x="658" y="6"/>
                  </a:moveTo>
                  <a:cubicBezTo>
                    <a:pt x="1008" y="1"/>
                    <a:pt x="1315" y="298"/>
                    <a:pt x="1310" y="667"/>
                  </a:cubicBezTo>
                  <a:cubicBezTo>
                    <a:pt x="1306" y="1017"/>
                    <a:pt x="1015" y="1313"/>
                    <a:pt x="655" y="1312"/>
                  </a:cubicBezTo>
                  <a:cubicBezTo>
                    <a:pt x="302" y="1312"/>
                    <a:pt x="0" y="1026"/>
                    <a:pt x="2" y="655"/>
                  </a:cubicBezTo>
                  <a:cubicBezTo>
                    <a:pt x="4" y="287"/>
                    <a:pt x="307" y="0"/>
                    <a:pt x="658" y="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2" name="Freeform 953">
              <a:extLst>
                <a:ext uri="{FF2B5EF4-FFF2-40B4-BE49-F238E27FC236}">
                  <a16:creationId xmlns:a16="http://schemas.microsoft.com/office/drawing/2014/main" id="{AC14BEAC-D611-4990-80AE-58F0EF0F1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2964" y="4477372"/>
              <a:ext cx="140876" cy="149840"/>
            </a:xfrm>
            <a:custGeom>
              <a:avLst/>
              <a:gdLst>
                <a:gd name="T0" fmla="*/ 969 w 2814"/>
                <a:gd name="T1" fmla="*/ 2992 h 2992"/>
                <a:gd name="T2" fmla="*/ 994 w 2814"/>
                <a:gd name="T3" fmla="*/ 2705 h 2992"/>
                <a:gd name="T4" fmla="*/ 1053 w 2814"/>
                <a:gd name="T5" fmla="*/ 2358 h 2992"/>
                <a:gd name="T6" fmla="*/ 1107 w 2814"/>
                <a:gd name="T7" fmla="*/ 2038 h 2992"/>
                <a:gd name="T8" fmla="*/ 1156 w 2814"/>
                <a:gd name="T9" fmla="*/ 1743 h 2992"/>
                <a:gd name="T10" fmla="*/ 1140 w 2814"/>
                <a:gd name="T11" fmla="*/ 1721 h 2992"/>
                <a:gd name="T12" fmla="*/ 803 w 2814"/>
                <a:gd name="T13" fmla="*/ 1673 h 2992"/>
                <a:gd name="T14" fmla="*/ 543 w 2814"/>
                <a:gd name="T15" fmla="*/ 1634 h 2992"/>
                <a:gd name="T16" fmla="*/ 509 w 2814"/>
                <a:gd name="T17" fmla="*/ 1647 h 2992"/>
                <a:gd name="T18" fmla="*/ 230 w 2814"/>
                <a:gd name="T19" fmla="*/ 1938 h 2992"/>
                <a:gd name="T20" fmla="*/ 81 w 2814"/>
                <a:gd name="T21" fmla="*/ 2091 h 2992"/>
                <a:gd name="T22" fmla="*/ 77 w 2814"/>
                <a:gd name="T23" fmla="*/ 2077 h 2992"/>
                <a:gd name="T24" fmla="*/ 103 w 2814"/>
                <a:gd name="T25" fmla="*/ 1867 h 2992"/>
                <a:gd name="T26" fmla="*/ 130 w 2814"/>
                <a:gd name="T27" fmla="*/ 1662 h 2992"/>
                <a:gd name="T28" fmla="*/ 95 w 2814"/>
                <a:gd name="T29" fmla="*/ 1595 h 2992"/>
                <a:gd name="T30" fmla="*/ 59 w 2814"/>
                <a:gd name="T31" fmla="*/ 1569 h 2992"/>
                <a:gd name="T32" fmla="*/ 66 w 2814"/>
                <a:gd name="T33" fmla="*/ 1399 h 2992"/>
                <a:gd name="T34" fmla="*/ 119 w 2814"/>
                <a:gd name="T35" fmla="*/ 1366 h 2992"/>
                <a:gd name="T36" fmla="*/ 133 w 2814"/>
                <a:gd name="T37" fmla="*/ 1341 h 2992"/>
                <a:gd name="T38" fmla="*/ 108 w 2814"/>
                <a:gd name="T39" fmla="*/ 1139 h 2992"/>
                <a:gd name="T40" fmla="*/ 85 w 2814"/>
                <a:gd name="T41" fmla="*/ 957 h 2992"/>
                <a:gd name="T42" fmla="*/ 80 w 2814"/>
                <a:gd name="T43" fmla="*/ 882 h 2992"/>
                <a:gd name="T44" fmla="*/ 137 w 2814"/>
                <a:gd name="T45" fmla="*/ 940 h 2992"/>
                <a:gd name="T46" fmla="*/ 231 w 2814"/>
                <a:gd name="T47" fmla="*/ 1037 h 2992"/>
                <a:gd name="T48" fmla="*/ 499 w 2814"/>
                <a:gd name="T49" fmla="*/ 1314 h 2992"/>
                <a:gd name="T50" fmla="*/ 567 w 2814"/>
                <a:gd name="T51" fmla="*/ 1337 h 2992"/>
                <a:gd name="T52" fmla="*/ 1057 w 2814"/>
                <a:gd name="T53" fmla="*/ 1260 h 2992"/>
                <a:gd name="T54" fmla="*/ 1143 w 2814"/>
                <a:gd name="T55" fmla="*/ 1241 h 2992"/>
                <a:gd name="T56" fmla="*/ 1155 w 2814"/>
                <a:gd name="T57" fmla="*/ 1220 h 2992"/>
                <a:gd name="T58" fmla="*/ 1085 w 2814"/>
                <a:gd name="T59" fmla="*/ 798 h 2992"/>
                <a:gd name="T60" fmla="*/ 1014 w 2814"/>
                <a:gd name="T61" fmla="*/ 381 h 2992"/>
                <a:gd name="T62" fmla="*/ 975 w 2814"/>
                <a:gd name="T63" fmla="*/ 143 h 2992"/>
                <a:gd name="T64" fmla="*/ 974 w 2814"/>
                <a:gd name="T65" fmla="*/ 0 h 2992"/>
                <a:gd name="T66" fmla="*/ 1099 w 2814"/>
                <a:gd name="T67" fmla="*/ 129 h 2992"/>
                <a:gd name="T68" fmla="*/ 1305 w 2814"/>
                <a:gd name="T69" fmla="*/ 445 h 2992"/>
                <a:gd name="T70" fmla="*/ 1812 w 2814"/>
                <a:gd name="T71" fmla="*/ 1221 h 2992"/>
                <a:gd name="T72" fmla="*/ 1858 w 2814"/>
                <a:gd name="T73" fmla="*/ 1245 h 2992"/>
                <a:gd name="T74" fmla="*/ 2047 w 2814"/>
                <a:gd name="T75" fmla="*/ 1250 h 2992"/>
                <a:gd name="T76" fmla="*/ 2335 w 2814"/>
                <a:gd name="T77" fmla="*/ 1276 h 2992"/>
                <a:gd name="T78" fmla="*/ 2636 w 2814"/>
                <a:gd name="T79" fmla="*/ 1342 h 2992"/>
                <a:gd name="T80" fmla="*/ 2759 w 2814"/>
                <a:gd name="T81" fmla="*/ 1407 h 2992"/>
                <a:gd name="T82" fmla="*/ 2763 w 2814"/>
                <a:gd name="T83" fmla="*/ 1562 h 2992"/>
                <a:gd name="T84" fmla="*/ 2614 w 2814"/>
                <a:gd name="T85" fmla="*/ 1640 h 2992"/>
                <a:gd name="T86" fmla="*/ 2264 w 2814"/>
                <a:gd name="T87" fmla="*/ 1706 h 2992"/>
                <a:gd name="T88" fmla="*/ 1985 w 2814"/>
                <a:gd name="T89" fmla="*/ 1726 h 2992"/>
                <a:gd name="T90" fmla="*/ 1858 w 2814"/>
                <a:gd name="T91" fmla="*/ 1729 h 2992"/>
                <a:gd name="T92" fmla="*/ 1812 w 2814"/>
                <a:gd name="T93" fmla="*/ 1753 h 2992"/>
                <a:gd name="T94" fmla="*/ 1289 w 2814"/>
                <a:gd name="T95" fmla="*/ 2553 h 2992"/>
                <a:gd name="T96" fmla="*/ 1091 w 2814"/>
                <a:gd name="T97" fmla="*/ 2857 h 2992"/>
                <a:gd name="T98" fmla="*/ 1002 w 2814"/>
                <a:gd name="T99" fmla="*/ 2957 h 2992"/>
                <a:gd name="T100" fmla="*/ 969 w 2814"/>
                <a:gd name="T101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4" h="2992">
                  <a:moveTo>
                    <a:pt x="969" y="2992"/>
                  </a:moveTo>
                  <a:cubicBezTo>
                    <a:pt x="969" y="2894"/>
                    <a:pt x="977" y="2799"/>
                    <a:pt x="994" y="2705"/>
                  </a:cubicBezTo>
                  <a:cubicBezTo>
                    <a:pt x="1016" y="2590"/>
                    <a:pt x="1034" y="2474"/>
                    <a:pt x="1053" y="2358"/>
                  </a:cubicBezTo>
                  <a:cubicBezTo>
                    <a:pt x="1071" y="2251"/>
                    <a:pt x="1089" y="2144"/>
                    <a:pt x="1107" y="2038"/>
                  </a:cubicBezTo>
                  <a:cubicBezTo>
                    <a:pt x="1123" y="1939"/>
                    <a:pt x="1140" y="1841"/>
                    <a:pt x="1156" y="1743"/>
                  </a:cubicBezTo>
                  <a:cubicBezTo>
                    <a:pt x="1158" y="1730"/>
                    <a:pt x="1153" y="1723"/>
                    <a:pt x="1140" y="1721"/>
                  </a:cubicBezTo>
                  <a:cubicBezTo>
                    <a:pt x="1027" y="1705"/>
                    <a:pt x="915" y="1689"/>
                    <a:pt x="803" y="1673"/>
                  </a:cubicBezTo>
                  <a:cubicBezTo>
                    <a:pt x="716" y="1660"/>
                    <a:pt x="629" y="1648"/>
                    <a:pt x="543" y="1634"/>
                  </a:cubicBezTo>
                  <a:cubicBezTo>
                    <a:pt x="528" y="1632"/>
                    <a:pt x="519" y="1637"/>
                    <a:pt x="509" y="1647"/>
                  </a:cubicBezTo>
                  <a:cubicBezTo>
                    <a:pt x="416" y="1744"/>
                    <a:pt x="323" y="1841"/>
                    <a:pt x="230" y="1938"/>
                  </a:cubicBezTo>
                  <a:cubicBezTo>
                    <a:pt x="180" y="1989"/>
                    <a:pt x="131" y="2040"/>
                    <a:pt x="81" y="2091"/>
                  </a:cubicBezTo>
                  <a:cubicBezTo>
                    <a:pt x="74" y="2087"/>
                    <a:pt x="77" y="2081"/>
                    <a:pt x="77" y="2077"/>
                  </a:cubicBezTo>
                  <a:cubicBezTo>
                    <a:pt x="86" y="2007"/>
                    <a:pt x="95" y="1937"/>
                    <a:pt x="103" y="1867"/>
                  </a:cubicBezTo>
                  <a:cubicBezTo>
                    <a:pt x="112" y="1799"/>
                    <a:pt x="118" y="1730"/>
                    <a:pt x="130" y="1662"/>
                  </a:cubicBezTo>
                  <a:cubicBezTo>
                    <a:pt x="136" y="1627"/>
                    <a:pt x="128" y="1607"/>
                    <a:pt x="95" y="1595"/>
                  </a:cubicBezTo>
                  <a:cubicBezTo>
                    <a:pt x="81" y="1590"/>
                    <a:pt x="70" y="1579"/>
                    <a:pt x="59" y="1569"/>
                  </a:cubicBezTo>
                  <a:cubicBezTo>
                    <a:pt x="0" y="1515"/>
                    <a:pt x="3" y="1448"/>
                    <a:pt x="66" y="1399"/>
                  </a:cubicBezTo>
                  <a:cubicBezTo>
                    <a:pt x="83" y="1386"/>
                    <a:pt x="100" y="1375"/>
                    <a:pt x="119" y="1366"/>
                  </a:cubicBezTo>
                  <a:cubicBezTo>
                    <a:pt x="130" y="1361"/>
                    <a:pt x="134" y="1353"/>
                    <a:pt x="133" y="1341"/>
                  </a:cubicBezTo>
                  <a:cubicBezTo>
                    <a:pt x="124" y="1274"/>
                    <a:pt x="116" y="1206"/>
                    <a:pt x="108" y="1139"/>
                  </a:cubicBezTo>
                  <a:cubicBezTo>
                    <a:pt x="100" y="1078"/>
                    <a:pt x="92" y="1018"/>
                    <a:pt x="85" y="957"/>
                  </a:cubicBezTo>
                  <a:cubicBezTo>
                    <a:pt x="82" y="933"/>
                    <a:pt x="79" y="909"/>
                    <a:pt x="80" y="882"/>
                  </a:cubicBezTo>
                  <a:cubicBezTo>
                    <a:pt x="99" y="901"/>
                    <a:pt x="119" y="919"/>
                    <a:pt x="137" y="940"/>
                  </a:cubicBezTo>
                  <a:cubicBezTo>
                    <a:pt x="167" y="974"/>
                    <a:pt x="199" y="1005"/>
                    <a:pt x="231" y="1037"/>
                  </a:cubicBezTo>
                  <a:cubicBezTo>
                    <a:pt x="321" y="1130"/>
                    <a:pt x="411" y="1221"/>
                    <a:pt x="499" y="1314"/>
                  </a:cubicBezTo>
                  <a:cubicBezTo>
                    <a:pt x="520" y="1336"/>
                    <a:pt x="539" y="1342"/>
                    <a:pt x="567" y="1337"/>
                  </a:cubicBezTo>
                  <a:cubicBezTo>
                    <a:pt x="730" y="1311"/>
                    <a:pt x="894" y="1286"/>
                    <a:pt x="1057" y="1260"/>
                  </a:cubicBezTo>
                  <a:cubicBezTo>
                    <a:pt x="1086" y="1256"/>
                    <a:pt x="1114" y="1248"/>
                    <a:pt x="1143" y="1241"/>
                  </a:cubicBezTo>
                  <a:cubicBezTo>
                    <a:pt x="1155" y="1239"/>
                    <a:pt x="1157" y="1233"/>
                    <a:pt x="1155" y="1220"/>
                  </a:cubicBezTo>
                  <a:cubicBezTo>
                    <a:pt x="1131" y="1079"/>
                    <a:pt x="1108" y="938"/>
                    <a:pt x="1085" y="798"/>
                  </a:cubicBezTo>
                  <a:cubicBezTo>
                    <a:pt x="1061" y="659"/>
                    <a:pt x="1037" y="520"/>
                    <a:pt x="1014" y="381"/>
                  </a:cubicBezTo>
                  <a:cubicBezTo>
                    <a:pt x="1000" y="302"/>
                    <a:pt x="984" y="223"/>
                    <a:pt x="975" y="143"/>
                  </a:cubicBezTo>
                  <a:cubicBezTo>
                    <a:pt x="969" y="96"/>
                    <a:pt x="974" y="48"/>
                    <a:pt x="974" y="0"/>
                  </a:cubicBezTo>
                  <a:cubicBezTo>
                    <a:pt x="1019" y="37"/>
                    <a:pt x="1065" y="76"/>
                    <a:pt x="1099" y="129"/>
                  </a:cubicBezTo>
                  <a:cubicBezTo>
                    <a:pt x="1166" y="235"/>
                    <a:pt x="1236" y="339"/>
                    <a:pt x="1305" y="445"/>
                  </a:cubicBezTo>
                  <a:cubicBezTo>
                    <a:pt x="1474" y="703"/>
                    <a:pt x="1643" y="962"/>
                    <a:pt x="1812" y="1221"/>
                  </a:cubicBezTo>
                  <a:cubicBezTo>
                    <a:pt x="1824" y="1239"/>
                    <a:pt x="1837" y="1246"/>
                    <a:pt x="1858" y="1245"/>
                  </a:cubicBezTo>
                  <a:cubicBezTo>
                    <a:pt x="1921" y="1242"/>
                    <a:pt x="1984" y="1246"/>
                    <a:pt x="2047" y="1250"/>
                  </a:cubicBezTo>
                  <a:cubicBezTo>
                    <a:pt x="2143" y="1256"/>
                    <a:pt x="2239" y="1263"/>
                    <a:pt x="2335" y="1276"/>
                  </a:cubicBezTo>
                  <a:cubicBezTo>
                    <a:pt x="2437" y="1290"/>
                    <a:pt x="2538" y="1307"/>
                    <a:pt x="2636" y="1342"/>
                  </a:cubicBezTo>
                  <a:cubicBezTo>
                    <a:pt x="2680" y="1357"/>
                    <a:pt x="2722" y="1377"/>
                    <a:pt x="2759" y="1407"/>
                  </a:cubicBezTo>
                  <a:cubicBezTo>
                    <a:pt x="2812" y="1451"/>
                    <a:pt x="2814" y="1515"/>
                    <a:pt x="2763" y="1562"/>
                  </a:cubicBezTo>
                  <a:cubicBezTo>
                    <a:pt x="2720" y="1602"/>
                    <a:pt x="2667" y="1623"/>
                    <a:pt x="2614" y="1640"/>
                  </a:cubicBezTo>
                  <a:cubicBezTo>
                    <a:pt x="2500" y="1675"/>
                    <a:pt x="2382" y="1693"/>
                    <a:pt x="2264" y="1706"/>
                  </a:cubicBezTo>
                  <a:cubicBezTo>
                    <a:pt x="2171" y="1716"/>
                    <a:pt x="2078" y="1722"/>
                    <a:pt x="1985" y="1726"/>
                  </a:cubicBezTo>
                  <a:cubicBezTo>
                    <a:pt x="1943" y="1728"/>
                    <a:pt x="1900" y="1729"/>
                    <a:pt x="1858" y="1729"/>
                  </a:cubicBezTo>
                  <a:cubicBezTo>
                    <a:pt x="1837" y="1729"/>
                    <a:pt x="1824" y="1735"/>
                    <a:pt x="1812" y="1753"/>
                  </a:cubicBezTo>
                  <a:cubicBezTo>
                    <a:pt x="1638" y="2020"/>
                    <a:pt x="1464" y="2286"/>
                    <a:pt x="1289" y="2553"/>
                  </a:cubicBezTo>
                  <a:cubicBezTo>
                    <a:pt x="1223" y="2654"/>
                    <a:pt x="1156" y="2755"/>
                    <a:pt x="1091" y="2857"/>
                  </a:cubicBezTo>
                  <a:cubicBezTo>
                    <a:pt x="1066" y="2895"/>
                    <a:pt x="1030" y="2923"/>
                    <a:pt x="1002" y="2957"/>
                  </a:cubicBezTo>
                  <a:cubicBezTo>
                    <a:pt x="993" y="2969"/>
                    <a:pt x="985" y="2982"/>
                    <a:pt x="969" y="2992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3" name="Freeform 954">
              <a:extLst>
                <a:ext uri="{FF2B5EF4-FFF2-40B4-BE49-F238E27FC236}">
                  <a16:creationId xmlns:a16="http://schemas.microsoft.com/office/drawing/2014/main" id="{CB15BEFF-9048-4291-B6FC-AC177ECDB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3336" y="4595111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0 w 6025"/>
                <a:gd name="T19" fmla="*/ 336 h 337"/>
                <a:gd name="T20" fmla="*/ 4589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9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6"/>
                    <a:pt x="6018" y="290"/>
                  </a:cubicBezTo>
                  <a:cubicBezTo>
                    <a:pt x="6019" y="328"/>
                    <a:pt x="6006" y="336"/>
                    <a:pt x="5970" y="336"/>
                  </a:cubicBezTo>
                  <a:cubicBezTo>
                    <a:pt x="5510" y="335"/>
                    <a:pt x="5049" y="336"/>
                    <a:pt x="4589" y="336"/>
                  </a:cubicBezTo>
                  <a:cubicBezTo>
                    <a:pt x="4062" y="336"/>
                    <a:pt x="3535" y="336"/>
                    <a:pt x="3008" y="33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4" name="Freeform 955">
              <a:extLst>
                <a:ext uri="{FF2B5EF4-FFF2-40B4-BE49-F238E27FC236}">
                  <a16:creationId xmlns:a16="http://schemas.microsoft.com/office/drawing/2014/main" id="{544BFBEC-8F2D-430B-8380-1099A597F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3336" y="4512738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1 w 6025"/>
                <a:gd name="T19" fmla="*/ 336 h 337"/>
                <a:gd name="T20" fmla="*/ 4624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8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7"/>
                    <a:pt x="6018" y="290"/>
                  </a:cubicBezTo>
                  <a:cubicBezTo>
                    <a:pt x="6019" y="328"/>
                    <a:pt x="6007" y="337"/>
                    <a:pt x="5971" y="336"/>
                  </a:cubicBezTo>
                  <a:cubicBezTo>
                    <a:pt x="5522" y="335"/>
                    <a:pt x="5073" y="336"/>
                    <a:pt x="4624" y="336"/>
                  </a:cubicBezTo>
                  <a:cubicBezTo>
                    <a:pt x="4086" y="336"/>
                    <a:pt x="3547" y="336"/>
                    <a:pt x="3008" y="33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5" name="Freeform 956">
              <a:extLst>
                <a:ext uri="{FF2B5EF4-FFF2-40B4-BE49-F238E27FC236}">
                  <a16:creationId xmlns:a16="http://schemas.microsoft.com/office/drawing/2014/main" id="{2F8CD967-3D23-4D6E-97BE-1D178374F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0181" y="4474493"/>
              <a:ext cx="100026" cy="35303"/>
            </a:xfrm>
            <a:custGeom>
              <a:avLst/>
              <a:gdLst>
                <a:gd name="T0" fmla="*/ 3923 w 3923"/>
                <a:gd name="T1" fmla="*/ 1389 h 1389"/>
                <a:gd name="T2" fmla="*/ 3403 w 3923"/>
                <a:gd name="T3" fmla="*/ 1389 h 1389"/>
                <a:gd name="T4" fmla="*/ 3351 w 3923"/>
                <a:gd name="T5" fmla="*/ 1369 h 1389"/>
                <a:gd name="T6" fmla="*/ 2351 w 3923"/>
                <a:gd name="T7" fmla="*/ 662 h 1389"/>
                <a:gd name="T8" fmla="*/ 1984 w 3923"/>
                <a:gd name="T9" fmla="*/ 401 h 1389"/>
                <a:gd name="T10" fmla="*/ 1926 w 3923"/>
                <a:gd name="T11" fmla="*/ 407 h 1389"/>
                <a:gd name="T12" fmla="*/ 1046 w 3923"/>
                <a:gd name="T13" fmla="*/ 1030 h 1389"/>
                <a:gd name="T14" fmla="*/ 562 w 3923"/>
                <a:gd name="T15" fmla="*/ 1372 h 1389"/>
                <a:gd name="T16" fmla="*/ 518 w 3923"/>
                <a:gd name="T17" fmla="*/ 1389 h 1389"/>
                <a:gd name="T18" fmla="*/ 18 w 3923"/>
                <a:gd name="T19" fmla="*/ 1389 h 1389"/>
                <a:gd name="T20" fmla="*/ 0 w 3923"/>
                <a:gd name="T21" fmla="*/ 1384 h 1389"/>
                <a:gd name="T22" fmla="*/ 208 w 3923"/>
                <a:gd name="T23" fmla="*/ 1236 h 1389"/>
                <a:gd name="T24" fmla="*/ 1708 w 3923"/>
                <a:gd name="T25" fmla="*/ 173 h 1389"/>
                <a:gd name="T26" fmla="*/ 1928 w 3923"/>
                <a:gd name="T27" fmla="*/ 17 h 1389"/>
                <a:gd name="T28" fmla="*/ 1990 w 3923"/>
                <a:gd name="T29" fmla="*/ 18 h 1389"/>
                <a:gd name="T30" fmla="*/ 3054 w 3923"/>
                <a:gd name="T31" fmla="*/ 771 h 1389"/>
                <a:gd name="T32" fmla="*/ 3898 w 3923"/>
                <a:gd name="T33" fmla="*/ 1369 h 1389"/>
                <a:gd name="T34" fmla="*/ 3923 w 3923"/>
                <a:gd name="T35" fmla="*/ 1389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23" h="1389">
                  <a:moveTo>
                    <a:pt x="3923" y="1389"/>
                  </a:moveTo>
                  <a:cubicBezTo>
                    <a:pt x="3742" y="1389"/>
                    <a:pt x="3573" y="1388"/>
                    <a:pt x="3403" y="1389"/>
                  </a:cubicBezTo>
                  <a:cubicBezTo>
                    <a:pt x="3382" y="1389"/>
                    <a:pt x="3367" y="1379"/>
                    <a:pt x="3351" y="1369"/>
                  </a:cubicBezTo>
                  <a:cubicBezTo>
                    <a:pt x="3018" y="1133"/>
                    <a:pt x="2684" y="898"/>
                    <a:pt x="2351" y="662"/>
                  </a:cubicBezTo>
                  <a:cubicBezTo>
                    <a:pt x="2228" y="575"/>
                    <a:pt x="2105" y="489"/>
                    <a:pt x="1984" y="401"/>
                  </a:cubicBezTo>
                  <a:cubicBezTo>
                    <a:pt x="1959" y="383"/>
                    <a:pt x="1944" y="394"/>
                    <a:pt x="1926" y="407"/>
                  </a:cubicBezTo>
                  <a:cubicBezTo>
                    <a:pt x="1632" y="615"/>
                    <a:pt x="1339" y="822"/>
                    <a:pt x="1046" y="1030"/>
                  </a:cubicBezTo>
                  <a:cubicBezTo>
                    <a:pt x="884" y="1144"/>
                    <a:pt x="723" y="1258"/>
                    <a:pt x="562" y="1372"/>
                  </a:cubicBezTo>
                  <a:cubicBezTo>
                    <a:pt x="548" y="1382"/>
                    <a:pt x="536" y="1389"/>
                    <a:pt x="518" y="1389"/>
                  </a:cubicBezTo>
                  <a:cubicBezTo>
                    <a:pt x="351" y="1389"/>
                    <a:pt x="185" y="1389"/>
                    <a:pt x="18" y="1389"/>
                  </a:cubicBezTo>
                  <a:cubicBezTo>
                    <a:pt x="14" y="1389"/>
                    <a:pt x="10" y="1387"/>
                    <a:pt x="0" y="1384"/>
                  </a:cubicBezTo>
                  <a:cubicBezTo>
                    <a:pt x="72" y="1332"/>
                    <a:pt x="140" y="1284"/>
                    <a:pt x="208" y="1236"/>
                  </a:cubicBezTo>
                  <a:cubicBezTo>
                    <a:pt x="708" y="882"/>
                    <a:pt x="1208" y="527"/>
                    <a:pt x="1708" y="173"/>
                  </a:cubicBezTo>
                  <a:cubicBezTo>
                    <a:pt x="1782" y="121"/>
                    <a:pt x="1856" y="70"/>
                    <a:pt x="1928" y="17"/>
                  </a:cubicBezTo>
                  <a:cubicBezTo>
                    <a:pt x="1951" y="0"/>
                    <a:pt x="1966" y="1"/>
                    <a:pt x="1990" y="18"/>
                  </a:cubicBezTo>
                  <a:cubicBezTo>
                    <a:pt x="2344" y="269"/>
                    <a:pt x="2699" y="520"/>
                    <a:pt x="3054" y="771"/>
                  </a:cubicBezTo>
                  <a:cubicBezTo>
                    <a:pt x="3335" y="971"/>
                    <a:pt x="3616" y="1170"/>
                    <a:pt x="3898" y="1369"/>
                  </a:cubicBezTo>
                  <a:cubicBezTo>
                    <a:pt x="3904" y="1373"/>
                    <a:pt x="3909" y="1378"/>
                    <a:pt x="3923" y="138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6" name="Freeform 957">
              <a:extLst>
                <a:ext uri="{FF2B5EF4-FFF2-40B4-BE49-F238E27FC236}">
                  <a16:creationId xmlns:a16="http://schemas.microsoft.com/office/drawing/2014/main" id="{0F145665-1151-4369-92F9-A93ADB87D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2613" y="4490306"/>
              <a:ext cx="55161" cy="19490"/>
            </a:xfrm>
            <a:custGeom>
              <a:avLst/>
              <a:gdLst>
                <a:gd name="T0" fmla="*/ 2161 w 2161"/>
                <a:gd name="T1" fmla="*/ 761 h 761"/>
                <a:gd name="T2" fmla="*/ 0 w 2161"/>
                <a:gd name="T3" fmla="*/ 761 h 761"/>
                <a:gd name="T4" fmla="*/ 222 w 2161"/>
                <a:gd name="T5" fmla="*/ 604 h 761"/>
                <a:gd name="T6" fmla="*/ 1030 w 2161"/>
                <a:gd name="T7" fmla="*/ 31 h 761"/>
                <a:gd name="T8" fmla="*/ 1133 w 2161"/>
                <a:gd name="T9" fmla="*/ 29 h 761"/>
                <a:gd name="T10" fmla="*/ 2143 w 2161"/>
                <a:gd name="T11" fmla="*/ 745 h 761"/>
                <a:gd name="T12" fmla="*/ 2161 w 2161"/>
                <a:gd name="T13" fmla="*/ 761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1" h="761">
                  <a:moveTo>
                    <a:pt x="2161" y="761"/>
                  </a:moveTo>
                  <a:cubicBezTo>
                    <a:pt x="1438" y="761"/>
                    <a:pt x="724" y="761"/>
                    <a:pt x="0" y="761"/>
                  </a:cubicBezTo>
                  <a:cubicBezTo>
                    <a:pt x="79" y="705"/>
                    <a:pt x="150" y="654"/>
                    <a:pt x="222" y="604"/>
                  </a:cubicBezTo>
                  <a:cubicBezTo>
                    <a:pt x="491" y="413"/>
                    <a:pt x="761" y="223"/>
                    <a:pt x="1030" y="31"/>
                  </a:cubicBezTo>
                  <a:cubicBezTo>
                    <a:pt x="1067" y="5"/>
                    <a:pt x="1093" y="0"/>
                    <a:pt x="1133" y="29"/>
                  </a:cubicBezTo>
                  <a:cubicBezTo>
                    <a:pt x="1469" y="269"/>
                    <a:pt x="1806" y="507"/>
                    <a:pt x="2143" y="745"/>
                  </a:cubicBezTo>
                  <a:cubicBezTo>
                    <a:pt x="2148" y="748"/>
                    <a:pt x="2151" y="752"/>
                    <a:pt x="2161" y="76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7" name="Freeform 958">
              <a:extLst>
                <a:ext uri="{FF2B5EF4-FFF2-40B4-BE49-F238E27FC236}">
                  <a16:creationId xmlns:a16="http://schemas.microsoft.com/office/drawing/2014/main" id="{C0D7B112-9A59-43E3-A1B0-70746BD957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29220" y="4523402"/>
              <a:ext cx="141581" cy="69135"/>
            </a:xfrm>
            <a:custGeom>
              <a:avLst/>
              <a:gdLst>
                <a:gd name="T0" fmla="*/ 5547 w 5547"/>
                <a:gd name="T1" fmla="*/ 53 h 2712"/>
                <a:gd name="T2" fmla="*/ 5493 w 5547"/>
                <a:gd name="T3" fmla="*/ 0 h 2712"/>
                <a:gd name="T4" fmla="*/ 55 w 5547"/>
                <a:gd name="T5" fmla="*/ 0 h 2712"/>
                <a:gd name="T6" fmla="*/ 0 w 5547"/>
                <a:gd name="T7" fmla="*/ 53 h 2712"/>
                <a:gd name="T8" fmla="*/ 0 w 5547"/>
                <a:gd name="T9" fmla="*/ 2657 h 2712"/>
                <a:gd name="T10" fmla="*/ 57 w 5547"/>
                <a:gd name="T11" fmla="*/ 2712 h 2712"/>
                <a:gd name="T12" fmla="*/ 2771 w 5547"/>
                <a:gd name="T13" fmla="*/ 2711 h 2712"/>
                <a:gd name="T14" fmla="*/ 5495 w 5547"/>
                <a:gd name="T15" fmla="*/ 2712 h 2712"/>
                <a:gd name="T16" fmla="*/ 5547 w 5547"/>
                <a:gd name="T17" fmla="*/ 2662 h 2712"/>
                <a:gd name="T18" fmla="*/ 5547 w 5547"/>
                <a:gd name="T19" fmla="*/ 53 h 2712"/>
                <a:gd name="T20" fmla="*/ 1076 w 5547"/>
                <a:gd name="T21" fmla="*/ 2075 h 2712"/>
                <a:gd name="T22" fmla="*/ 612 w 5547"/>
                <a:gd name="T23" fmla="*/ 2075 h 2712"/>
                <a:gd name="T24" fmla="*/ 568 w 5547"/>
                <a:gd name="T25" fmla="*/ 2029 h 2712"/>
                <a:gd name="T26" fmla="*/ 568 w 5547"/>
                <a:gd name="T27" fmla="*/ 1343 h 2712"/>
                <a:gd name="T28" fmla="*/ 568 w 5547"/>
                <a:gd name="T29" fmla="*/ 666 h 2712"/>
                <a:gd name="T30" fmla="*/ 612 w 5547"/>
                <a:gd name="T31" fmla="*/ 620 h 2712"/>
                <a:gd name="T32" fmla="*/ 1076 w 5547"/>
                <a:gd name="T33" fmla="*/ 620 h 2712"/>
                <a:gd name="T34" fmla="*/ 1118 w 5547"/>
                <a:gd name="T35" fmla="*/ 663 h 2712"/>
                <a:gd name="T36" fmla="*/ 1118 w 5547"/>
                <a:gd name="T37" fmla="*/ 2032 h 2712"/>
                <a:gd name="T38" fmla="*/ 1076 w 5547"/>
                <a:gd name="T39" fmla="*/ 2075 h 2712"/>
                <a:gd name="T40" fmla="*/ 2368 w 5547"/>
                <a:gd name="T41" fmla="*/ 2101 h 2712"/>
                <a:gd name="T42" fmla="*/ 1894 w 5547"/>
                <a:gd name="T43" fmla="*/ 2101 h 2712"/>
                <a:gd name="T44" fmla="*/ 1852 w 5547"/>
                <a:gd name="T45" fmla="*/ 2059 h 2712"/>
                <a:gd name="T46" fmla="*/ 1853 w 5547"/>
                <a:gd name="T47" fmla="*/ 1373 h 2712"/>
                <a:gd name="T48" fmla="*/ 1852 w 5547"/>
                <a:gd name="T49" fmla="*/ 695 h 2712"/>
                <a:gd name="T50" fmla="*/ 1897 w 5547"/>
                <a:gd name="T51" fmla="*/ 647 h 2712"/>
                <a:gd name="T52" fmla="*/ 2371 w 5547"/>
                <a:gd name="T53" fmla="*/ 647 h 2712"/>
                <a:gd name="T54" fmla="*/ 2411 w 5547"/>
                <a:gd name="T55" fmla="*/ 687 h 2712"/>
                <a:gd name="T56" fmla="*/ 2411 w 5547"/>
                <a:gd name="T57" fmla="*/ 2060 h 2712"/>
                <a:gd name="T58" fmla="*/ 2368 w 5547"/>
                <a:gd name="T59" fmla="*/ 2101 h 2712"/>
                <a:gd name="T60" fmla="*/ 3695 w 5547"/>
                <a:gd name="T61" fmla="*/ 2062 h 2712"/>
                <a:gd name="T62" fmla="*/ 3655 w 5547"/>
                <a:gd name="T63" fmla="*/ 2101 h 2712"/>
                <a:gd name="T64" fmla="*/ 3186 w 5547"/>
                <a:gd name="T65" fmla="*/ 2101 h 2712"/>
                <a:gd name="T66" fmla="*/ 3145 w 5547"/>
                <a:gd name="T67" fmla="*/ 2057 h 2712"/>
                <a:gd name="T68" fmla="*/ 3146 w 5547"/>
                <a:gd name="T69" fmla="*/ 1375 h 2712"/>
                <a:gd name="T70" fmla="*/ 3145 w 5547"/>
                <a:gd name="T71" fmla="*/ 693 h 2712"/>
                <a:gd name="T72" fmla="*/ 3192 w 5547"/>
                <a:gd name="T73" fmla="*/ 647 h 2712"/>
                <a:gd name="T74" fmla="*/ 3653 w 5547"/>
                <a:gd name="T75" fmla="*/ 647 h 2712"/>
                <a:gd name="T76" fmla="*/ 3696 w 5547"/>
                <a:gd name="T77" fmla="*/ 689 h 2712"/>
                <a:gd name="T78" fmla="*/ 3695 w 5547"/>
                <a:gd name="T79" fmla="*/ 2062 h 2712"/>
                <a:gd name="T80" fmla="*/ 4980 w 5547"/>
                <a:gd name="T81" fmla="*/ 2060 h 2712"/>
                <a:gd name="T82" fmla="*/ 4940 w 5547"/>
                <a:gd name="T83" fmla="*/ 2101 h 2712"/>
                <a:gd name="T84" fmla="*/ 4471 w 5547"/>
                <a:gd name="T85" fmla="*/ 2101 h 2712"/>
                <a:gd name="T86" fmla="*/ 4429 w 5547"/>
                <a:gd name="T87" fmla="*/ 2058 h 2712"/>
                <a:gd name="T88" fmla="*/ 4430 w 5547"/>
                <a:gd name="T89" fmla="*/ 1372 h 2712"/>
                <a:gd name="T90" fmla="*/ 4429 w 5547"/>
                <a:gd name="T91" fmla="*/ 694 h 2712"/>
                <a:gd name="T92" fmla="*/ 4475 w 5547"/>
                <a:gd name="T93" fmla="*/ 647 h 2712"/>
                <a:gd name="T94" fmla="*/ 4936 w 5547"/>
                <a:gd name="T95" fmla="*/ 647 h 2712"/>
                <a:gd name="T96" fmla="*/ 4980 w 5547"/>
                <a:gd name="T97" fmla="*/ 688 h 2712"/>
                <a:gd name="T98" fmla="*/ 4980 w 5547"/>
                <a:gd name="T99" fmla="*/ 2060 h 2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547" h="2712">
                  <a:moveTo>
                    <a:pt x="5547" y="53"/>
                  </a:moveTo>
                  <a:cubicBezTo>
                    <a:pt x="5547" y="10"/>
                    <a:pt x="5535" y="0"/>
                    <a:pt x="5493" y="0"/>
                  </a:cubicBezTo>
                  <a:cubicBezTo>
                    <a:pt x="3680" y="1"/>
                    <a:pt x="1867" y="1"/>
                    <a:pt x="55" y="0"/>
                  </a:cubicBezTo>
                  <a:cubicBezTo>
                    <a:pt x="13" y="0"/>
                    <a:pt x="0" y="10"/>
                    <a:pt x="0" y="53"/>
                  </a:cubicBezTo>
                  <a:cubicBezTo>
                    <a:pt x="2" y="921"/>
                    <a:pt x="2" y="1789"/>
                    <a:pt x="0" y="2657"/>
                  </a:cubicBezTo>
                  <a:cubicBezTo>
                    <a:pt x="0" y="2703"/>
                    <a:pt x="13" y="2712"/>
                    <a:pt x="57" y="2712"/>
                  </a:cubicBezTo>
                  <a:cubicBezTo>
                    <a:pt x="962" y="2711"/>
                    <a:pt x="1867" y="2711"/>
                    <a:pt x="2771" y="2711"/>
                  </a:cubicBezTo>
                  <a:cubicBezTo>
                    <a:pt x="3679" y="2711"/>
                    <a:pt x="4587" y="2711"/>
                    <a:pt x="5495" y="2712"/>
                  </a:cubicBezTo>
                  <a:cubicBezTo>
                    <a:pt x="5534" y="2712"/>
                    <a:pt x="5547" y="2703"/>
                    <a:pt x="5547" y="2662"/>
                  </a:cubicBezTo>
                  <a:cubicBezTo>
                    <a:pt x="5546" y="1792"/>
                    <a:pt x="5546" y="923"/>
                    <a:pt x="5547" y="53"/>
                  </a:cubicBezTo>
                  <a:close/>
                  <a:moveTo>
                    <a:pt x="1076" y="2075"/>
                  </a:moveTo>
                  <a:cubicBezTo>
                    <a:pt x="922" y="2073"/>
                    <a:pt x="766" y="2073"/>
                    <a:pt x="612" y="2075"/>
                  </a:cubicBezTo>
                  <a:cubicBezTo>
                    <a:pt x="575" y="2075"/>
                    <a:pt x="567" y="2063"/>
                    <a:pt x="568" y="2029"/>
                  </a:cubicBezTo>
                  <a:cubicBezTo>
                    <a:pt x="569" y="1801"/>
                    <a:pt x="568" y="1572"/>
                    <a:pt x="568" y="1343"/>
                  </a:cubicBezTo>
                  <a:cubicBezTo>
                    <a:pt x="568" y="1117"/>
                    <a:pt x="569" y="891"/>
                    <a:pt x="568" y="666"/>
                  </a:cubicBezTo>
                  <a:cubicBezTo>
                    <a:pt x="567" y="632"/>
                    <a:pt x="575" y="620"/>
                    <a:pt x="612" y="620"/>
                  </a:cubicBezTo>
                  <a:cubicBezTo>
                    <a:pt x="766" y="622"/>
                    <a:pt x="922" y="622"/>
                    <a:pt x="1076" y="620"/>
                  </a:cubicBezTo>
                  <a:cubicBezTo>
                    <a:pt x="1110" y="620"/>
                    <a:pt x="1118" y="631"/>
                    <a:pt x="1118" y="663"/>
                  </a:cubicBezTo>
                  <a:cubicBezTo>
                    <a:pt x="1117" y="1119"/>
                    <a:pt x="1117" y="1576"/>
                    <a:pt x="1118" y="2032"/>
                  </a:cubicBezTo>
                  <a:cubicBezTo>
                    <a:pt x="1118" y="2064"/>
                    <a:pt x="1110" y="2075"/>
                    <a:pt x="1076" y="2075"/>
                  </a:cubicBezTo>
                  <a:close/>
                  <a:moveTo>
                    <a:pt x="2368" y="2101"/>
                  </a:moveTo>
                  <a:cubicBezTo>
                    <a:pt x="2210" y="2100"/>
                    <a:pt x="2052" y="2099"/>
                    <a:pt x="1894" y="2101"/>
                  </a:cubicBezTo>
                  <a:cubicBezTo>
                    <a:pt x="1861" y="2101"/>
                    <a:pt x="1852" y="2092"/>
                    <a:pt x="1852" y="2059"/>
                  </a:cubicBezTo>
                  <a:cubicBezTo>
                    <a:pt x="1853" y="1830"/>
                    <a:pt x="1853" y="1601"/>
                    <a:pt x="1853" y="1373"/>
                  </a:cubicBezTo>
                  <a:cubicBezTo>
                    <a:pt x="1853" y="1147"/>
                    <a:pt x="1853" y="921"/>
                    <a:pt x="1852" y="695"/>
                  </a:cubicBezTo>
                  <a:cubicBezTo>
                    <a:pt x="1852" y="660"/>
                    <a:pt x="1859" y="646"/>
                    <a:pt x="1897" y="647"/>
                  </a:cubicBezTo>
                  <a:cubicBezTo>
                    <a:pt x="2055" y="649"/>
                    <a:pt x="2213" y="649"/>
                    <a:pt x="2371" y="647"/>
                  </a:cubicBezTo>
                  <a:cubicBezTo>
                    <a:pt x="2402" y="647"/>
                    <a:pt x="2411" y="656"/>
                    <a:pt x="2411" y="687"/>
                  </a:cubicBezTo>
                  <a:cubicBezTo>
                    <a:pt x="2410" y="1145"/>
                    <a:pt x="2410" y="1602"/>
                    <a:pt x="2411" y="2060"/>
                  </a:cubicBezTo>
                  <a:cubicBezTo>
                    <a:pt x="2411" y="2094"/>
                    <a:pt x="2400" y="2101"/>
                    <a:pt x="2368" y="2101"/>
                  </a:cubicBezTo>
                  <a:close/>
                  <a:moveTo>
                    <a:pt x="3695" y="2062"/>
                  </a:moveTo>
                  <a:cubicBezTo>
                    <a:pt x="3696" y="2093"/>
                    <a:pt x="3685" y="2101"/>
                    <a:pt x="3655" y="2101"/>
                  </a:cubicBezTo>
                  <a:cubicBezTo>
                    <a:pt x="3498" y="2100"/>
                    <a:pt x="3342" y="2099"/>
                    <a:pt x="3186" y="2101"/>
                  </a:cubicBezTo>
                  <a:cubicBezTo>
                    <a:pt x="3150" y="2102"/>
                    <a:pt x="3145" y="2088"/>
                    <a:pt x="3145" y="2057"/>
                  </a:cubicBezTo>
                  <a:cubicBezTo>
                    <a:pt x="3146" y="1830"/>
                    <a:pt x="3146" y="1603"/>
                    <a:pt x="3146" y="1375"/>
                  </a:cubicBezTo>
                  <a:cubicBezTo>
                    <a:pt x="3146" y="1148"/>
                    <a:pt x="3147" y="921"/>
                    <a:pt x="3145" y="693"/>
                  </a:cubicBezTo>
                  <a:cubicBezTo>
                    <a:pt x="3145" y="656"/>
                    <a:pt x="3156" y="647"/>
                    <a:pt x="3192" y="647"/>
                  </a:cubicBezTo>
                  <a:cubicBezTo>
                    <a:pt x="3346" y="649"/>
                    <a:pt x="3499" y="649"/>
                    <a:pt x="3653" y="647"/>
                  </a:cubicBezTo>
                  <a:cubicBezTo>
                    <a:pt x="3685" y="647"/>
                    <a:pt x="3696" y="655"/>
                    <a:pt x="3696" y="689"/>
                  </a:cubicBezTo>
                  <a:cubicBezTo>
                    <a:pt x="3694" y="1146"/>
                    <a:pt x="3695" y="1604"/>
                    <a:pt x="3695" y="2062"/>
                  </a:cubicBezTo>
                  <a:close/>
                  <a:moveTo>
                    <a:pt x="4980" y="2060"/>
                  </a:moveTo>
                  <a:cubicBezTo>
                    <a:pt x="4980" y="2091"/>
                    <a:pt x="4972" y="2101"/>
                    <a:pt x="4940" y="2101"/>
                  </a:cubicBezTo>
                  <a:cubicBezTo>
                    <a:pt x="4784" y="2100"/>
                    <a:pt x="4627" y="2099"/>
                    <a:pt x="4471" y="2101"/>
                  </a:cubicBezTo>
                  <a:cubicBezTo>
                    <a:pt x="4437" y="2102"/>
                    <a:pt x="4429" y="2091"/>
                    <a:pt x="4429" y="2058"/>
                  </a:cubicBezTo>
                  <a:cubicBezTo>
                    <a:pt x="4431" y="1829"/>
                    <a:pt x="4430" y="1601"/>
                    <a:pt x="4430" y="1372"/>
                  </a:cubicBezTo>
                  <a:cubicBezTo>
                    <a:pt x="4430" y="1146"/>
                    <a:pt x="4431" y="920"/>
                    <a:pt x="4429" y="694"/>
                  </a:cubicBezTo>
                  <a:cubicBezTo>
                    <a:pt x="4429" y="658"/>
                    <a:pt x="4438" y="646"/>
                    <a:pt x="4475" y="647"/>
                  </a:cubicBezTo>
                  <a:cubicBezTo>
                    <a:pt x="4629" y="649"/>
                    <a:pt x="4782" y="649"/>
                    <a:pt x="4936" y="647"/>
                  </a:cubicBezTo>
                  <a:cubicBezTo>
                    <a:pt x="4967" y="647"/>
                    <a:pt x="4980" y="652"/>
                    <a:pt x="4980" y="688"/>
                  </a:cubicBezTo>
                  <a:cubicBezTo>
                    <a:pt x="4979" y="1145"/>
                    <a:pt x="4979" y="1603"/>
                    <a:pt x="4980" y="206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1088" name="Group 1087">
            <a:extLst>
              <a:ext uri="{FF2B5EF4-FFF2-40B4-BE49-F238E27FC236}">
                <a16:creationId xmlns:a16="http://schemas.microsoft.com/office/drawing/2014/main" id="{EBC3AA70-B6A6-4DDB-80A8-C9AD31193F77}"/>
              </a:ext>
            </a:extLst>
          </p:cNvPr>
          <p:cNvGrpSpPr/>
          <p:nvPr/>
        </p:nvGrpSpPr>
        <p:grpSpPr>
          <a:xfrm>
            <a:off x="6981973" y="1185394"/>
            <a:ext cx="504456" cy="457629"/>
            <a:chOff x="9438991" y="2310413"/>
            <a:chExt cx="672607" cy="610173"/>
          </a:xfrm>
        </p:grpSpPr>
        <p:sp>
          <p:nvSpPr>
            <p:cNvPr id="1089" name="Right Bracket 1088">
              <a:extLst>
                <a:ext uri="{FF2B5EF4-FFF2-40B4-BE49-F238E27FC236}">
                  <a16:creationId xmlns:a16="http://schemas.microsoft.com/office/drawing/2014/main" id="{4B8E1484-9C42-4D12-8925-D69258D54C2F}"/>
                </a:ext>
              </a:extLst>
            </p:cNvPr>
            <p:cNvSpPr/>
            <p:nvPr/>
          </p:nvSpPr>
          <p:spPr>
            <a:xfrm rot="16200000">
              <a:off x="9654543" y="2342024"/>
              <a:ext cx="63160" cy="379601"/>
            </a:xfrm>
            <a:prstGeom prst="rightBracket">
              <a:avLst>
                <a:gd name="adj" fmla="val 103361"/>
              </a:avLst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90" name="Right Bracket 1089">
              <a:extLst>
                <a:ext uri="{FF2B5EF4-FFF2-40B4-BE49-F238E27FC236}">
                  <a16:creationId xmlns:a16="http://schemas.microsoft.com/office/drawing/2014/main" id="{A439017F-1913-4F45-9D81-5477B07ED6C8}"/>
                </a:ext>
              </a:extLst>
            </p:cNvPr>
            <p:cNvSpPr/>
            <p:nvPr/>
          </p:nvSpPr>
          <p:spPr>
            <a:xfrm rot="16200000">
              <a:off x="9843790" y="2587839"/>
              <a:ext cx="63160" cy="379601"/>
            </a:xfrm>
            <a:prstGeom prst="rightBracket">
              <a:avLst>
                <a:gd name="adj" fmla="val 103361"/>
              </a:avLst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cxnSp>
          <p:nvCxnSpPr>
            <p:cNvPr id="1091" name="Straight Connector 1090">
              <a:extLst>
                <a:ext uri="{FF2B5EF4-FFF2-40B4-BE49-F238E27FC236}">
                  <a16:creationId xmlns:a16="http://schemas.microsoft.com/office/drawing/2014/main" id="{BABEB687-7C92-4E35-9EB7-2B01B24578C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73675" y="2537899"/>
              <a:ext cx="0" cy="16044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092" name="Group 1091">
              <a:extLst>
                <a:ext uri="{FF2B5EF4-FFF2-40B4-BE49-F238E27FC236}">
                  <a16:creationId xmlns:a16="http://schemas.microsoft.com/office/drawing/2014/main" id="{0C3F90F3-B5D9-43A8-919B-8B79BB6982A0}"/>
                </a:ext>
              </a:extLst>
            </p:cNvPr>
            <p:cNvGrpSpPr/>
            <p:nvPr/>
          </p:nvGrpSpPr>
          <p:grpSpPr>
            <a:xfrm>
              <a:off x="9440564" y="2555683"/>
              <a:ext cx="113012" cy="126777"/>
              <a:chOff x="9659639" y="2277075"/>
              <a:chExt cx="113012" cy="126777"/>
            </a:xfrm>
            <a:solidFill>
              <a:sysClr val="window" lastClr="FFFFFF"/>
            </a:solidFill>
          </p:grpSpPr>
          <p:sp>
            <p:nvSpPr>
              <p:cNvPr id="1147" name="Freeform 1017">
                <a:extLst>
                  <a:ext uri="{FF2B5EF4-FFF2-40B4-BE49-F238E27FC236}">
                    <a16:creationId xmlns:a16="http://schemas.microsoft.com/office/drawing/2014/main" id="{22A1254B-4DB9-46E6-9D81-ED75E59E3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639" y="2332192"/>
                <a:ext cx="113012" cy="71660"/>
              </a:xfrm>
              <a:custGeom>
                <a:avLst/>
                <a:gdLst>
                  <a:gd name="T0" fmla="*/ 44 w 59"/>
                  <a:gd name="T1" fmla="*/ 1 h 45"/>
                  <a:gd name="T2" fmla="*/ 44 w 59"/>
                  <a:gd name="T3" fmla="*/ 1 h 45"/>
                  <a:gd name="T4" fmla="*/ 43 w 59"/>
                  <a:gd name="T5" fmla="*/ 1 h 45"/>
                  <a:gd name="T6" fmla="*/ 34 w 59"/>
                  <a:gd name="T7" fmla="*/ 6 h 45"/>
                  <a:gd name="T8" fmla="*/ 34 w 59"/>
                  <a:gd name="T9" fmla="*/ 7 h 45"/>
                  <a:gd name="T10" fmla="*/ 34 w 59"/>
                  <a:gd name="T11" fmla="*/ 7 h 45"/>
                  <a:gd name="T12" fmla="*/ 30 w 59"/>
                  <a:gd name="T13" fmla="*/ 25 h 45"/>
                  <a:gd name="T14" fmla="*/ 27 w 59"/>
                  <a:gd name="T15" fmla="*/ 7 h 45"/>
                  <a:gd name="T16" fmla="*/ 27 w 59"/>
                  <a:gd name="T17" fmla="*/ 6 h 45"/>
                  <a:gd name="T18" fmla="*/ 27 w 59"/>
                  <a:gd name="T19" fmla="*/ 6 h 45"/>
                  <a:gd name="T20" fmla="*/ 17 w 59"/>
                  <a:gd name="T21" fmla="*/ 0 h 45"/>
                  <a:gd name="T22" fmla="*/ 17 w 59"/>
                  <a:gd name="T23" fmla="*/ 0 h 45"/>
                  <a:gd name="T24" fmla="*/ 17 w 59"/>
                  <a:gd name="T25" fmla="*/ 0 h 45"/>
                  <a:gd name="T26" fmla="*/ 0 w 59"/>
                  <a:gd name="T27" fmla="*/ 36 h 45"/>
                  <a:gd name="T28" fmla="*/ 0 w 59"/>
                  <a:gd name="T29" fmla="*/ 36 h 45"/>
                  <a:gd name="T30" fmla="*/ 0 w 59"/>
                  <a:gd name="T31" fmla="*/ 36 h 45"/>
                  <a:gd name="T32" fmla="*/ 31 w 59"/>
                  <a:gd name="T33" fmla="*/ 45 h 45"/>
                  <a:gd name="T34" fmla="*/ 59 w 59"/>
                  <a:gd name="T35" fmla="*/ 37 h 45"/>
                  <a:gd name="T36" fmla="*/ 59 w 59"/>
                  <a:gd name="T37" fmla="*/ 37 h 45"/>
                  <a:gd name="T38" fmla="*/ 59 w 59"/>
                  <a:gd name="T39" fmla="*/ 37 h 45"/>
                  <a:gd name="T40" fmla="*/ 44 w 59"/>
                  <a:gd name="T4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45">
                    <a:moveTo>
                      <a:pt x="44" y="1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4"/>
                      <a:pt x="38" y="6"/>
                      <a:pt x="34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3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7"/>
                      <a:pt x="1" y="21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" y="42"/>
                      <a:pt x="20" y="45"/>
                      <a:pt x="31" y="45"/>
                    </a:cubicBezTo>
                    <a:cubicBezTo>
                      <a:pt x="41" y="45"/>
                      <a:pt x="51" y="43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22"/>
                      <a:pt x="53" y="8"/>
                      <a:pt x="44" y="1"/>
                    </a:cubicBezTo>
                    <a:close/>
                  </a:path>
                </a:pathLst>
              </a:custGeom>
              <a:grpFill/>
              <a:ln w="19050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A251925C-35B5-43F9-BF07-C8CED7307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998" y="2277075"/>
                <a:ext cx="56166" cy="56166"/>
              </a:xfrm>
              <a:prstGeom prst="ellipse">
                <a:avLst/>
              </a:prstGeom>
              <a:grpFill/>
              <a:ln w="19050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1093" name="Group 1092">
              <a:extLst>
                <a:ext uri="{FF2B5EF4-FFF2-40B4-BE49-F238E27FC236}">
                  <a16:creationId xmlns:a16="http://schemas.microsoft.com/office/drawing/2014/main" id="{C4D1D382-9F67-427A-88C9-85E86205BB5E}"/>
                </a:ext>
              </a:extLst>
            </p:cNvPr>
            <p:cNvGrpSpPr/>
            <p:nvPr/>
          </p:nvGrpSpPr>
          <p:grpSpPr>
            <a:xfrm>
              <a:off x="9438991" y="2555683"/>
              <a:ext cx="113012" cy="126777"/>
              <a:chOff x="9659639" y="2277075"/>
              <a:chExt cx="113012" cy="126777"/>
            </a:xfrm>
          </p:grpSpPr>
          <p:sp>
            <p:nvSpPr>
              <p:cNvPr id="1145" name="Freeform 1015">
                <a:extLst>
                  <a:ext uri="{FF2B5EF4-FFF2-40B4-BE49-F238E27FC236}">
                    <a16:creationId xmlns:a16="http://schemas.microsoft.com/office/drawing/2014/main" id="{03DEB77A-4EAE-4466-8810-6AE17B25ED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639" y="2332192"/>
                <a:ext cx="113012" cy="71660"/>
              </a:xfrm>
              <a:custGeom>
                <a:avLst/>
                <a:gdLst>
                  <a:gd name="T0" fmla="*/ 44 w 59"/>
                  <a:gd name="T1" fmla="*/ 1 h 45"/>
                  <a:gd name="T2" fmla="*/ 44 w 59"/>
                  <a:gd name="T3" fmla="*/ 1 h 45"/>
                  <a:gd name="T4" fmla="*/ 43 w 59"/>
                  <a:gd name="T5" fmla="*/ 1 h 45"/>
                  <a:gd name="T6" fmla="*/ 34 w 59"/>
                  <a:gd name="T7" fmla="*/ 6 h 45"/>
                  <a:gd name="T8" fmla="*/ 34 w 59"/>
                  <a:gd name="T9" fmla="*/ 7 h 45"/>
                  <a:gd name="T10" fmla="*/ 34 w 59"/>
                  <a:gd name="T11" fmla="*/ 7 h 45"/>
                  <a:gd name="T12" fmla="*/ 30 w 59"/>
                  <a:gd name="T13" fmla="*/ 25 h 45"/>
                  <a:gd name="T14" fmla="*/ 27 w 59"/>
                  <a:gd name="T15" fmla="*/ 7 h 45"/>
                  <a:gd name="T16" fmla="*/ 27 w 59"/>
                  <a:gd name="T17" fmla="*/ 6 h 45"/>
                  <a:gd name="T18" fmla="*/ 27 w 59"/>
                  <a:gd name="T19" fmla="*/ 6 h 45"/>
                  <a:gd name="T20" fmla="*/ 17 w 59"/>
                  <a:gd name="T21" fmla="*/ 0 h 45"/>
                  <a:gd name="T22" fmla="*/ 17 w 59"/>
                  <a:gd name="T23" fmla="*/ 0 h 45"/>
                  <a:gd name="T24" fmla="*/ 17 w 59"/>
                  <a:gd name="T25" fmla="*/ 0 h 45"/>
                  <a:gd name="T26" fmla="*/ 0 w 59"/>
                  <a:gd name="T27" fmla="*/ 36 h 45"/>
                  <a:gd name="T28" fmla="*/ 0 w 59"/>
                  <a:gd name="T29" fmla="*/ 36 h 45"/>
                  <a:gd name="T30" fmla="*/ 0 w 59"/>
                  <a:gd name="T31" fmla="*/ 36 h 45"/>
                  <a:gd name="T32" fmla="*/ 31 w 59"/>
                  <a:gd name="T33" fmla="*/ 45 h 45"/>
                  <a:gd name="T34" fmla="*/ 59 w 59"/>
                  <a:gd name="T35" fmla="*/ 37 h 45"/>
                  <a:gd name="T36" fmla="*/ 59 w 59"/>
                  <a:gd name="T37" fmla="*/ 37 h 45"/>
                  <a:gd name="T38" fmla="*/ 59 w 59"/>
                  <a:gd name="T39" fmla="*/ 37 h 45"/>
                  <a:gd name="T40" fmla="*/ 44 w 59"/>
                  <a:gd name="T4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45">
                    <a:moveTo>
                      <a:pt x="44" y="1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4"/>
                      <a:pt x="38" y="6"/>
                      <a:pt x="34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3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7"/>
                      <a:pt x="1" y="21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" y="42"/>
                      <a:pt x="20" y="45"/>
                      <a:pt x="31" y="45"/>
                    </a:cubicBezTo>
                    <a:cubicBezTo>
                      <a:pt x="41" y="45"/>
                      <a:pt x="51" y="43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22"/>
                      <a:pt x="53" y="8"/>
                      <a:pt x="44" y="1"/>
                    </a:cubicBezTo>
                    <a:close/>
                  </a:path>
                </a:pathLst>
              </a:custGeom>
              <a:solidFill>
                <a:srgbClr val="00A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146" name="Oval 1145">
                <a:extLst>
                  <a:ext uri="{FF2B5EF4-FFF2-40B4-BE49-F238E27FC236}">
                    <a16:creationId xmlns:a16="http://schemas.microsoft.com/office/drawing/2014/main" id="{904CC5A9-3E46-46AF-ACAE-745BED72A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998" y="2277075"/>
                <a:ext cx="56166" cy="56166"/>
              </a:xfrm>
              <a:prstGeom prst="ellipse">
                <a:avLst/>
              </a:prstGeom>
              <a:solidFill>
                <a:srgbClr val="00A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1094" name="Group 1093">
              <a:extLst>
                <a:ext uri="{FF2B5EF4-FFF2-40B4-BE49-F238E27FC236}">
                  <a16:creationId xmlns:a16="http://schemas.microsoft.com/office/drawing/2014/main" id="{C6B6D057-A0E2-4BBE-9939-D70CBDB09FC6}"/>
                </a:ext>
              </a:extLst>
            </p:cNvPr>
            <p:cNvGrpSpPr/>
            <p:nvPr/>
          </p:nvGrpSpPr>
          <p:grpSpPr>
            <a:xfrm>
              <a:off x="9998586" y="2555683"/>
              <a:ext cx="113012" cy="126777"/>
              <a:chOff x="10008110" y="2567588"/>
              <a:chExt cx="113012" cy="126777"/>
            </a:xfrm>
          </p:grpSpPr>
          <p:grpSp>
            <p:nvGrpSpPr>
              <p:cNvPr id="1139" name="Group 1138">
                <a:extLst>
                  <a:ext uri="{FF2B5EF4-FFF2-40B4-BE49-F238E27FC236}">
                    <a16:creationId xmlns:a16="http://schemas.microsoft.com/office/drawing/2014/main" id="{BC727F51-15E7-4DB2-85AB-2DFB12AD36DF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  <a:solidFill>
                <a:sysClr val="window" lastClr="FFFFFF"/>
              </a:solidFill>
            </p:grpSpPr>
            <p:sp>
              <p:nvSpPr>
                <p:cNvPr id="1143" name="Freeform 1013">
                  <a:extLst>
                    <a:ext uri="{FF2B5EF4-FFF2-40B4-BE49-F238E27FC236}">
                      <a16:creationId xmlns:a16="http://schemas.microsoft.com/office/drawing/2014/main" id="{2187BCA7-8C44-474E-9AA7-6B85264F32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44" name="Oval 1143">
                  <a:extLst>
                    <a:ext uri="{FF2B5EF4-FFF2-40B4-BE49-F238E27FC236}">
                      <a16:creationId xmlns:a16="http://schemas.microsoft.com/office/drawing/2014/main" id="{9C0B0CA6-E8CA-4C80-8280-B43839F1B8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1140" name="Group 1139">
                <a:extLst>
                  <a:ext uri="{FF2B5EF4-FFF2-40B4-BE49-F238E27FC236}">
                    <a16:creationId xmlns:a16="http://schemas.microsoft.com/office/drawing/2014/main" id="{2E114684-175F-4425-9A06-75CF2940C54A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</p:grpSpPr>
            <p:sp>
              <p:nvSpPr>
                <p:cNvPr id="1141" name="Freeform 1011">
                  <a:extLst>
                    <a:ext uri="{FF2B5EF4-FFF2-40B4-BE49-F238E27FC236}">
                      <a16:creationId xmlns:a16="http://schemas.microsoft.com/office/drawing/2014/main" id="{B33E84D8-D669-4ADE-9D56-84679A45B3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42" name="Oval 1141">
                  <a:extLst>
                    <a:ext uri="{FF2B5EF4-FFF2-40B4-BE49-F238E27FC236}">
                      <a16:creationId xmlns:a16="http://schemas.microsoft.com/office/drawing/2014/main" id="{C89009F5-31D4-40D2-A308-67BE479957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  <p:cxnSp>
          <p:nvCxnSpPr>
            <p:cNvPr id="1095" name="Straight Connector 1094">
              <a:extLst>
                <a:ext uri="{FF2B5EF4-FFF2-40B4-BE49-F238E27FC236}">
                  <a16:creationId xmlns:a16="http://schemas.microsoft.com/office/drawing/2014/main" id="{20EBF35C-5676-4933-BD0A-3142599126A7}"/>
                </a:ext>
              </a:extLst>
            </p:cNvPr>
            <p:cNvCxnSpPr/>
            <p:nvPr/>
          </p:nvCxnSpPr>
          <p:spPr>
            <a:xfrm>
              <a:off x="9871735" y="2687222"/>
              <a:ext cx="0" cy="16044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096" name="Group 1095">
              <a:extLst>
                <a:ext uri="{FF2B5EF4-FFF2-40B4-BE49-F238E27FC236}">
                  <a16:creationId xmlns:a16="http://schemas.microsoft.com/office/drawing/2014/main" id="{9E42A044-3A14-4B15-9CC1-B98D82CBD853}"/>
                </a:ext>
              </a:extLst>
            </p:cNvPr>
            <p:cNvGrpSpPr/>
            <p:nvPr/>
          </p:nvGrpSpPr>
          <p:grpSpPr>
            <a:xfrm>
              <a:off x="9812284" y="2555683"/>
              <a:ext cx="113012" cy="126777"/>
              <a:chOff x="10008110" y="2567588"/>
              <a:chExt cx="113012" cy="126777"/>
            </a:xfrm>
          </p:grpSpPr>
          <p:grpSp>
            <p:nvGrpSpPr>
              <p:cNvPr id="1132" name="Group 1131">
                <a:extLst>
                  <a:ext uri="{FF2B5EF4-FFF2-40B4-BE49-F238E27FC236}">
                    <a16:creationId xmlns:a16="http://schemas.microsoft.com/office/drawing/2014/main" id="{7CE153D7-340F-475F-8BFE-F4F36723D0AF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  <a:solidFill>
                <a:sysClr val="window" lastClr="FFFFFF"/>
              </a:solidFill>
            </p:grpSpPr>
            <p:sp>
              <p:nvSpPr>
                <p:cNvPr id="1136" name="Freeform 1007">
                  <a:extLst>
                    <a:ext uri="{FF2B5EF4-FFF2-40B4-BE49-F238E27FC236}">
                      <a16:creationId xmlns:a16="http://schemas.microsoft.com/office/drawing/2014/main" id="{D88EB713-EE2D-4A46-B920-D0561805CF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38" name="Oval 1137">
                  <a:extLst>
                    <a:ext uri="{FF2B5EF4-FFF2-40B4-BE49-F238E27FC236}">
                      <a16:creationId xmlns:a16="http://schemas.microsoft.com/office/drawing/2014/main" id="{055F28EA-13BD-4C6E-B023-1316A6FF97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1133" name="Group 1132">
                <a:extLst>
                  <a:ext uri="{FF2B5EF4-FFF2-40B4-BE49-F238E27FC236}">
                    <a16:creationId xmlns:a16="http://schemas.microsoft.com/office/drawing/2014/main" id="{4D0627A4-ACB9-46A2-8EF6-71DC7C011D31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</p:grpSpPr>
            <p:sp>
              <p:nvSpPr>
                <p:cNvPr id="1134" name="Freeform 1005">
                  <a:extLst>
                    <a:ext uri="{FF2B5EF4-FFF2-40B4-BE49-F238E27FC236}">
                      <a16:creationId xmlns:a16="http://schemas.microsoft.com/office/drawing/2014/main" id="{B8056D90-69D7-4663-812D-9CA3C0ED0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35" name="Oval 1134">
                  <a:extLst>
                    <a:ext uri="{FF2B5EF4-FFF2-40B4-BE49-F238E27FC236}">
                      <a16:creationId xmlns:a16="http://schemas.microsoft.com/office/drawing/2014/main" id="{5FECBF89-6BF0-465D-99F2-599DBE1C0F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  <p:grpSp>
          <p:nvGrpSpPr>
            <p:cNvPr id="1097" name="Group 1096">
              <a:extLst>
                <a:ext uri="{FF2B5EF4-FFF2-40B4-BE49-F238E27FC236}">
                  <a16:creationId xmlns:a16="http://schemas.microsoft.com/office/drawing/2014/main" id="{1FED8756-4809-422D-BA7F-48AF1CAEEFAF}"/>
                </a:ext>
              </a:extLst>
            </p:cNvPr>
            <p:cNvGrpSpPr/>
            <p:nvPr/>
          </p:nvGrpSpPr>
          <p:grpSpPr>
            <a:xfrm>
              <a:off x="9998586" y="2793809"/>
              <a:ext cx="113012" cy="126777"/>
              <a:chOff x="10008110" y="2567588"/>
              <a:chExt cx="113012" cy="126777"/>
            </a:xfrm>
          </p:grpSpPr>
          <p:grpSp>
            <p:nvGrpSpPr>
              <p:cNvPr id="1126" name="Group 1125">
                <a:extLst>
                  <a:ext uri="{FF2B5EF4-FFF2-40B4-BE49-F238E27FC236}">
                    <a16:creationId xmlns:a16="http://schemas.microsoft.com/office/drawing/2014/main" id="{D9880F6E-796D-4BC3-B122-F34710A5D34E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  <a:solidFill>
                <a:sysClr val="window" lastClr="FFFFFF"/>
              </a:solidFill>
            </p:grpSpPr>
            <p:sp>
              <p:nvSpPr>
                <p:cNvPr id="1130" name="Freeform 1001">
                  <a:extLst>
                    <a:ext uri="{FF2B5EF4-FFF2-40B4-BE49-F238E27FC236}">
                      <a16:creationId xmlns:a16="http://schemas.microsoft.com/office/drawing/2014/main" id="{C924E3C8-CDBD-4AEE-AF05-790EF68DC7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31" name="Oval 1130">
                  <a:extLst>
                    <a:ext uri="{FF2B5EF4-FFF2-40B4-BE49-F238E27FC236}">
                      <a16:creationId xmlns:a16="http://schemas.microsoft.com/office/drawing/2014/main" id="{2C5DBEBF-F783-4491-9773-AA3E4D3A97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1127" name="Group 1126">
                <a:extLst>
                  <a:ext uri="{FF2B5EF4-FFF2-40B4-BE49-F238E27FC236}">
                    <a16:creationId xmlns:a16="http://schemas.microsoft.com/office/drawing/2014/main" id="{5931BF42-78EE-4631-92D4-49D861D689A8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</p:grpSpPr>
            <p:sp>
              <p:nvSpPr>
                <p:cNvPr id="1128" name="Freeform 999">
                  <a:extLst>
                    <a:ext uri="{FF2B5EF4-FFF2-40B4-BE49-F238E27FC236}">
                      <a16:creationId xmlns:a16="http://schemas.microsoft.com/office/drawing/2014/main" id="{3C0DC091-266A-4606-B3D4-D19A931F2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29" name="Oval 1128">
                  <a:extLst>
                    <a:ext uri="{FF2B5EF4-FFF2-40B4-BE49-F238E27FC236}">
                      <a16:creationId xmlns:a16="http://schemas.microsoft.com/office/drawing/2014/main" id="{56A2C811-F562-4C7C-A428-C930225AF0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id="{D36774A9-3287-4456-A124-B30514798B28}"/>
                </a:ext>
              </a:extLst>
            </p:cNvPr>
            <p:cNvCxnSpPr/>
            <p:nvPr/>
          </p:nvCxnSpPr>
          <p:spPr>
            <a:xfrm>
              <a:off x="9686123" y="2426494"/>
              <a:ext cx="0" cy="16044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099" name="Group 1098">
              <a:extLst>
                <a:ext uri="{FF2B5EF4-FFF2-40B4-BE49-F238E27FC236}">
                  <a16:creationId xmlns:a16="http://schemas.microsoft.com/office/drawing/2014/main" id="{9AE1F982-29D4-4D06-B633-7D7CB1EFD502}"/>
                </a:ext>
              </a:extLst>
            </p:cNvPr>
            <p:cNvGrpSpPr/>
            <p:nvPr/>
          </p:nvGrpSpPr>
          <p:grpSpPr>
            <a:xfrm>
              <a:off x="9629617" y="2310413"/>
              <a:ext cx="113012" cy="126777"/>
              <a:chOff x="9659639" y="2277075"/>
              <a:chExt cx="113012" cy="126777"/>
            </a:xfrm>
            <a:solidFill>
              <a:sysClr val="window" lastClr="FFFFFF"/>
            </a:solidFill>
          </p:grpSpPr>
          <p:sp>
            <p:nvSpPr>
              <p:cNvPr id="1124" name="Freeform 995">
                <a:extLst>
                  <a:ext uri="{FF2B5EF4-FFF2-40B4-BE49-F238E27FC236}">
                    <a16:creationId xmlns:a16="http://schemas.microsoft.com/office/drawing/2014/main" id="{51CB58F0-8013-4D59-BF5F-39B5BDD7D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639" y="2332192"/>
                <a:ext cx="113012" cy="71660"/>
              </a:xfrm>
              <a:custGeom>
                <a:avLst/>
                <a:gdLst>
                  <a:gd name="T0" fmla="*/ 44 w 59"/>
                  <a:gd name="T1" fmla="*/ 1 h 45"/>
                  <a:gd name="T2" fmla="*/ 44 w 59"/>
                  <a:gd name="T3" fmla="*/ 1 h 45"/>
                  <a:gd name="T4" fmla="*/ 43 w 59"/>
                  <a:gd name="T5" fmla="*/ 1 h 45"/>
                  <a:gd name="T6" fmla="*/ 34 w 59"/>
                  <a:gd name="T7" fmla="*/ 6 h 45"/>
                  <a:gd name="T8" fmla="*/ 34 w 59"/>
                  <a:gd name="T9" fmla="*/ 7 h 45"/>
                  <a:gd name="T10" fmla="*/ 34 w 59"/>
                  <a:gd name="T11" fmla="*/ 7 h 45"/>
                  <a:gd name="T12" fmla="*/ 30 w 59"/>
                  <a:gd name="T13" fmla="*/ 25 h 45"/>
                  <a:gd name="T14" fmla="*/ 27 w 59"/>
                  <a:gd name="T15" fmla="*/ 7 h 45"/>
                  <a:gd name="T16" fmla="*/ 27 w 59"/>
                  <a:gd name="T17" fmla="*/ 6 h 45"/>
                  <a:gd name="T18" fmla="*/ 27 w 59"/>
                  <a:gd name="T19" fmla="*/ 6 h 45"/>
                  <a:gd name="T20" fmla="*/ 17 w 59"/>
                  <a:gd name="T21" fmla="*/ 0 h 45"/>
                  <a:gd name="T22" fmla="*/ 17 w 59"/>
                  <a:gd name="T23" fmla="*/ 0 h 45"/>
                  <a:gd name="T24" fmla="*/ 17 w 59"/>
                  <a:gd name="T25" fmla="*/ 0 h 45"/>
                  <a:gd name="T26" fmla="*/ 0 w 59"/>
                  <a:gd name="T27" fmla="*/ 36 h 45"/>
                  <a:gd name="T28" fmla="*/ 0 w 59"/>
                  <a:gd name="T29" fmla="*/ 36 h 45"/>
                  <a:gd name="T30" fmla="*/ 0 w 59"/>
                  <a:gd name="T31" fmla="*/ 36 h 45"/>
                  <a:gd name="T32" fmla="*/ 31 w 59"/>
                  <a:gd name="T33" fmla="*/ 45 h 45"/>
                  <a:gd name="T34" fmla="*/ 59 w 59"/>
                  <a:gd name="T35" fmla="*/ 37 h 45"/>
                  <a:gd name="T36" fmla="*/ 59 w 59"/>
                  <a:gd name="T37" fmla="*/ 37 h 45"/>
                  <a:gd name="T38" fmla="*/ 59 w 59"/>
                  <a:gd name="T39" fmla="*/ 37 h 45"/>
                  <a:gd name="T40" fmla="*/ 44 w 59"/>
                  <a:gd name="T4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45">
                    <a:moveTo>
                      <a:pt x="44" y="1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4"/>
                      <a:pt x="38" y="6"/>
                      <a:pt x="34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3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7"/>
                      <a:pt x="1" y="21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" y="42"/>
                      <a:pt x="20" y="45"/>
                      <a:pt x="31" y="45"/>
                    </a:cubicBezTo>
                    <a:cubicBezTo>
                      <a:pt x="41" y="45"/>
                      <a:pt x="51" y="43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22"/>
                      <a:pt x="53" y="8"/>
                      <a:pt x="44" y="1"/>
                    </a:cubicBezTo>
                    <a:close/>
                  </a:path>
                </a:pathLst>
              </a:custGeom>
              <a:grpFill/>
              <a:ln w="19050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125" name="Oval 1124">
                <a:extLst>
                  <a:ext uri="{FF2B5EF4-FFF2-40B4-BE49-F238E27FC236}">
                    <a16:creationId xmlns:a16="http://schemas.microsoft.com/office/drawing/2014/main" id="{A92D0ECF-A445-433E-A6F0-362ACE7B8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998" y="2277075"/>
                <a:ext cx="56166" cy="56166"/>
              </a:xfrm>
              <a:prstGeom prst="ellipse">
                <a:avLst/>
              </a:prstGeom>
              <a:grpFill/>
              <a:ln w="19050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1100" name="Group 1099">
              <a:extLst>
                <a:ext uri="{FF2B5EF4-FFF2-40B4-BE49-F238E27FC236}">
                  <a16:creationId xmlns:a16="http://schemas.microsoft.com/office/drawing/2014/main" id="{3E471D18-965A-4FA8-B051-204033E9B2D2}"/>
                </a:ext>
              </a:extLst>
            </p:cNvPr>
            <p:cNvGrpSpPr/>
            <p:nvPr/>
          </p:nvGrpSpPr>
          <p:grpSpPr>
            <a:xfrm>
              <a:off x="9629617" y="2310413"/>
              <a:ext cx="113012" cy="126777"/>
              <a:chOff x="9659639" y="2277075"/>
              <a:chExt cx="113012" cy="126777"/>
            </a:xfrm>
          </p:grpSpPr>
          <p:sp>
            <p:nvSpPr>
              <p:cNvPr id="1122" name="Freeform 993">
                <a:extLst>
                  <a:ext uri="{FF2B5EF4-FFF2-40B4-BE49-F238E27FC236}">
                    <a16:creationId xmlns:a16="http://schemas.microsoft.com/office/drawing/2014/main" id="{2C482578-A8FB-4B67-ADBB-46FE5417A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639" y="2332192"/>
                <a:ext cx="113012" cy="71660"/>
              </a:xfrm>
              <a:custGeom>
                <a:avLst/>
                <a:gdLst>
                  <a:gd name="T0" fmla="*/ 44 w 59"/>
                  <a:gd name="T1" fmla="*/ 1 h 45"/>
                  <a:gd name="T2" fmla="*/ 44 w 59"/>
                  <a:gd name="T3" fmla="*/ 1 h 45"/>
                  <a:gd name="T4" fmla="*/ 43 w 59"/>
                  <a:gd name="T5" fmla="*/ 1 h 45"/>
                  <a:gd name="T6" fmla="*/ 34 w 59"/>
                  <a:gd name="T7" fmla="*/ 6 h 45"/>
                  <a:gd name="T8" fmla="*/ 34 w 59"/>
                  <a:gd name="T9" fmla="*/ 7 h 45"/>
                  <a:gd name="T10" fmla="*/ 34 w 59"/>
                  <a:gd name="T11" fmla="*/ 7 h 45"/>
                  <a:gd name="T12" fmla="*/ 30 w 59"/>
                  <a:gd name="T13" fmla="*/ 25 h 45"/>
                  <a:gd name="T14" fmla="*/ 27 w 59"/>
                  <a:gd name="T15" fmla="*/ 7 h 45"/>
                  <a:gd name="T16" fmla="*/ 27 w 59"/>
                  <a:gd name="T17" fmla="*/ 6 h 45"/>
                  <a:gd name="T18" fmla="*/ 27 w 59"/>
                  <a:gd name="T19" fmla="*/ 6 h 45"/>
                  <a:gd name="T20" fmla="*/ 17 w 59"/>
                  <a:gd name="T21" fmla="*/ 0 h 45"/>
                  <a:gd name="T22" fmla="*/ 17 w 59"/>
                  <a:gd name="T23" fmla="*/ 0 h 45"/>
                  <a:gd name="T24" fmla="*/ 17 w 59"/>
                  <a:gd name="T25" fmla="*/ 0 h 45"/>
                  <a:gd name="T26" fmla="*/ 0 w 59"/>
                  <a:gd name="T27" fmla="*/ 36 h 45"/>
                  <a:gd name="T28" fmla="*/ 0 w 59"/>
                  <a:gd name="T29" fmla="*/ 36 h 45"/>
                  <a:gd name="T30" fmla="*/ 0 w 59"/>
                  <a:gd name="T31" fmla="*/ 36 h 45"/>
                  <a:gd name="T32" fmla="*/ 31 w 59"/>
                  <a:gd name="T33" fmla="*/ 45 h 45"/>
                  <a:gd name="T34" fmla="*/ 59 w 59"/>
                  <a:gd name="T35" fmla="*/ 37 h 45"/>
                  <a:gd name="T36" fmla="*/ 59 w 59"/>
                  <a:gd name="T37" fmla="*/ 37 h 45"/>
                  <a:gd name="T38" fmla="*/ 59 w 59"/>
                  <a:gd name="T39" fmla="*/ 37 h 45"/>
                  <a:gd name="T40" fmla="*/ 44 w 59"/>
                  <a:gd name="T4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45">
                    <a:moveTo>
                      <a:pt x="44" y="1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4"/>
                      <a:pt x="38" y="6"/>
                      <a:pt x="34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3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7"/>
                      <a:pt x="1" y="21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" y="42"/>
                      <a:pt x="20" y="45"/>
                      <a:pt x="31" y="45"/>
                    </a:cubicBezTo>
                    <a:cubicBezTo>
                      <a:pt x="41" y="45"/>
                      <a:pt x="51" y="43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22"/>
                      <a:pt x="53" y="8"/>
                      <a:pt x="44" y="1"/>
                    </a:cubicBezTo>
                    <a:close/>
                  </a:path>
                </a:pathLst>
              </a:custGeom>
              <a:solidFill>
                <a:srgbClr val="00A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123" name="Oval 1122">
                <a:extLst>
                  <a:ext uri="{FF2B5EF4-FFF2-40B4-BE49-F238E27FC236}">
                    <a16:creationId xmlns:a16="http://schemas.microsoft.com/office/drawing/2014/main" id="{E74D303E-4DE4-4819-9B84-103492333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998" y="2277075"/>
                <a:ext cx="56166" cy="56166"/>
              </a:xfrm>
              <a:prstGeom prst="ellipse">
                <a:avLst/>
              </a:prstGeom>
              <a:solidFill>
                <a:srgbClr val="00A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1101" name="Group 1100">
              <a:extLst>
                <a:ext uri="{FF2B5EF4-FFF2-40B4-BE49-F238E27FC236}">
                  <a16:creationId xmlns:a16="http://schemas.microsoft.com/office/drawing/2014/main" id="{FFCE6978-9DE0-473B-911F-B1564532A7AD}"/>
                </a:ext>
              </a:extLst>
            </p:cNvPr>
            <p:cNvGrpSpPr/>
            <p:nvPr/>
          </p:nvGrpSpPr>
          <p:grpSpPr>
            <a:xfrm>
              <a:off x="9629617" y="2555683"/>
              <a:ext cx="113012" cy="126777"/>
              <a:chOff x="10008110" y="2567588"/>
              <a:chExt cx="113012" cy="126777"/>
            </a:xfrm>
          </p:grpSpPr>
          <p:grpSp>
            <p:nvGrpSpPr>
              <p:cNvPr id="1116" name="Group 1115">
                <a:extLst>
                  <a:ext uri="{FF2B5EF4-FFF2-40B4-BE49-F238E27FC236}">
                    <a16:creationId xmlns:a16="http://schemas.microsoft.com/office/drawing/2014/main" id="{597ED10C-86A3-489C-9B27-21ADB3AD1185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  <a:solidFill>
                <a:sysClr val="window" lastClr="FFFFFF"/>
              </a:solidFill>
            </p:grpSpPr>
            <p:sp>
              <p:nvSpPr>
                <p:cNvPr id="1120" name="Freeform 991">
                  <a:extLst>
                    <a:ext uri="{FF2B5EF4-FFF2-40B4-BE49-F238E27FC236}">
                      <a16:creationId xmlns:a16="http://schemas.microsoft.com/office/drawing/2014/main" id="{B8E5A267-6646-47B5-8E1E-BDA88ABABB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21" name="Oval 1120">
                  <a:extLst>
                    <a:ext uri="{FF2B5EF4-FFF2-40B4-BE49-F238E27FC236}">
                      <a16:creationId xmlns:a16="http://schemas.microsoft.com/office/drawing/2014/main" id="{8AC22551-365E-4210-929A-726934C8F0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1117" name="Group 1116">
                <a:extLst>
                  <a:ext uri="{FF2B5EF4-FFF2-40B4-BE49-F238E27FC236}">
                    <a16:creationId xmlns:a16="http://schemas.microsoft.com/office/drawing/2014/main" id="{2ABF9A26-9E27-4FA8-B93D-2D53B01D0C85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</p:grpSpPr>
            <p:sp>
              <p:nvSpPr>
                <p:cNvPr id="1118" name="Freeform 989">
                  <a:extLst>
                    <a:ext uri="{FF2B5EF4-FFF2-40B4-BE49-F238E27FC236}">
                      <a16:creationId xmlns:a16="http://schemas.microsoft.com/office/drawing/2014/main" id="{74720F8A-B2C7-4149-83B7-EAF259B782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19" name="Oval 1118">
                  <a:extLst>
                    <a:ext uri="{FF2B5EF4-FFF2-40B4-BE49-F238E27FC236}">
                      <a16:creationId xmlns:a16="http://schemas.microsoft.com/office/drawing/2014/main" id="{B8CA50A3-F9D2-4F7C-86BE-3E51308430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  <p:grpSp>
          <p:nvGrpSpPr>
            <p:cNvPr id="1102" name="Group 1101">
              <a:extLst>
                <a:ext uri="{FF2B5EF4-FFF2-40B4-BE49-F238E27FC236}">
                  <a16:creationId xmlns:a16="http://schemas.microsoft.com/office/drawing/2014/main" id="{3AA73177-6563-408B-B487-F0CF19846EEA}"/>
                </a:ext>
              </a:extLst>
            </p:cNvPr>
            <p:cNvGrpSpPr/>
            <p:nvPr/>
          </p:nvGrpSpPr>
          <p:grpSpPr>
            <a:xfrm>
              <a:off x="9629617" y="2793809"/>
              <a:ext cx="113012" cy="126777"/>
              <a:chOff x="10008110" y="2567588"/>
              <a:chExt cx="113012" cy="126777"/>
            </a:xfrm>
          </p:grpSpPr>
          <p:grpSp>
            <p:nvGrpSpPr>
              <p:cNvPr id="1110" name="Group 1109">
                <a:extLst>
                  <a:ext uri="{FF2B5EF4-FFF2-40B4-BE49-F238E27FC236}">
                    <a16:creationId xmlns:a16="http://schemas.microsoft.com/office/drawing/2014/main" id="{2C514735-7410-4BAF-8AC5-2971C69E3CFD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  <a:solidFill>
                <a:sysClr val="window" lastClr="FFFFFF"/>
              </a:solidFill>
            </p:grpSpPr>
            <p:sp>
              <p:nvSpPr>
                <p:cNvPr id="1114" name="Freeform 985">
                  <a:extLst>
                    <a:ext uri="{FF2B5EF4-FFF2-40B4-BE49-F238E27FC236}">
                      <a16:creationId xmlns:a16="http://schemas.microsoft.com/office/drawing/2014/main" id="{063A0CFF-E9D5-4F4C-A0C6-B2AF529CFC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15" name="Oval 1114">
                  <a:extLst>
                    <a:ext uri="{FF2B5EF4-FFF2-40B4-BE49-F238E27FC236}">
                      <a16:creationId xmlns:a16="http://schemas.microsoft.com/office/drawing/2014/main" id="{F1EE46BA-FDB4-47A3-A995-AC01D520E3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1111" name="Group 1110">
                <a:extLst>
                  <a:ext uri="{FF2B5EF4-FFF2-40B4-BE49-F238E27FC236}">
                    <a16:creationId xmlns:a16="http://schemas.microsoft.com/office/drawing/2014/main" id="{36CD7949-9511-4EC4-802E-BC23F97211D9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</p:grpSpPr>
            <p:sp>
              <p:nvSpPr>
                <p:cNvPr id="1112" name="Freeform 983">
                  <a:extLst>
                    <a:ext uri="{FF2B5EF4-FFF2-40B4-BE49-F238E27FC236}">
                      <a16:creationId xmlns:a16="http://schemas.microsoft.com/office/drawing/2014/main" id="{C8A9A169-C6CF-4CA3-B67A-D10BD0BFB8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13" name="Oval 1112">
                  <a:extLst>
                    <a:ext uri="{FF2B5EF4-FFF2-40B4-BE49-F238E27FC236}">
                      <a16:creationId xmlns:a16="http://schemas.microsoft.com/office/drawing/2014/main" id="{0E62C0D5-657E-4248-9632-7B5ECDAF5F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  <p:grpSp>
          <p:nvGrpSpPr>
            <p:cNvPr id="1103" name="Group 1102">
              <a:extLst>
                <a:ext uri="{FF2B5EF4-FFF2-40B4-BE49-F238E27FC236}">
                  <a16:creationId xmlns:a16="http://schemas.microsoft.com/office/drawing/2014/main" id="{D2BBF4F5-4A71-491C-B28D-6FA1C1D195F4}"/>
                </a:ext>
              </a:extLst>
            </p:cNvPr>
            <p:cNvGrpSpPr/>
            <p:nvPr/>
          </p:nvGrpSpPr>
          <p:grpSpPr>
            <a:xfrm>
              <a:off x="9814102" y="2793809"/>
              <a:ext cx="113012" cy="126777"/>
              <a:chOff x="10008110" y="2567588"/>
              <a:chExt cx="113012" cy="126777"/>
            </a:xfrm>
          </p:grpSpPr>
          <p:grpSp>
            <p:nvGrpSpPr>
              <p:cNvPr id="1104" name="Group 1103">
                <a:extLst>
                  <a:ext uri="{FF2B5EF4-FFF2-40B4-BE49-F238E27FC236}">
                    <a16:creationId xmlns:a16="http://schemas.microsoft.com/office/drawing/2014/main" id="{D2C80A93-C757-45A9-8CB3-E598441E6C52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  <a:solidFill>
                <a:sysClr val="window" lastClr="FFFFFF"/>
              </a:solidFill>
            </p:grpSpPr>
            <p:sp>
              <p:nvSpPr>
                <p:cNvPr id="1108" name="Freeform 979">
                  <a:extLst>
                    <a:ext uri="{FF2B5EF4-FFF2-40B4-BE49-F238E27FC236}">
                      <a16:creationId xmlns:a16="http://schemas.microsoft.com/office/drawing/2014/main" id="{503A2FF0-6E3F-43AF-888E-892BC27EFB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09" name="Oval 1108">
                  <a:extLst>
                    <a:ext uri="{FF2B5EF4-FFF2-40B4-BE49-F238E27FC236}">
                      <a16:creationId xmlns:a16="http://schemas.microsoft.com/office/drawing/2014/main" id="{E16109B9-2FE2-4D46-8F7E-74D3D7096A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1105" name="Group 1104">
                <a:extLst>
                  <a:ext uri="{FF2B5EF4-FFF2-40B4-BE49-F238E27FC236}">
                    <a16:creationId xmlns:a16="http://schemas.microsoft.com/office/drawing/2014/main" id="{C2D19E4A-7D27-471E-9B3C-0042E3C37924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</p:grpSpPr>
            <p:sp>
              <p:nvSpPr>
                <p:cNvPr id="1106" name="Freeform 977">
                  <a:extLst>
                    <a:ext uri="{FF2B5EF4-FFF2-40B4-BE49-F238E27FC236}">
                      <a16:creationId xmlns:a16="http://schemas.microsoft.com/office/drawing/2014/main" id="{D5D1DCB0-9DC1-44B2-A77D-DB2DF02034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07" name="Oval 1106">
                  <a:extLst>
                    <a:ext uri="{FF2B5EF4-FFF2-40B4-BE49-F238E27FC236}">
                      <a16:creationId xmlns:a16="http://schemas.microsoft.com/office/drawing/2014/main" id="{E200F2E1-4A44-4FDA-988C-A72EBE8FF4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</p:grpSp>
      <p:sp>
        <p:nvSpPr>
          <p:cNvPr id="1149" name="Isosceles Triangle 1148">
            <a:extLst>
              <a:ext uri="{FF2B5EF4-FFF2-40B4-BE49-F238E27FC236}">
                <a16:creationId xmlns:a16="http://schemas.microsoft.com/office/drawing/2014/main" id="{64F5C50C-7A37-45A9-8B66-D28F33D7FF99}"/>
              </a:ext>
            </a:extLst>
          </p:cNvPr>
          <p:cNvSpPr/>
          <p:nvPr/>
        </p:nvSpPr>
        <p:spPr>
          <a:xfrm rot="16200000">
            <a:off x="1028295" y="2414196"/>
            <a:ext cx="162287" cy="96396"/>
          </a:xfrm>
          <a:prstGeom prst="triangle">
            <a:avLst/>
          </a:prstGeom>
          <a:solidFill>
            <a:srgbClr val="9BCBEB"/>
          </a:solidFill>
          <a:ln>
            <a:solidFill>
              <a:srgbClr val="99C9E8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1150" name="Isosceles Triangle 1149">
            <a:extLst>
              <a:ext uri="{FF2B5EF4-FFF2-40B4-BE49-F238E27FC236}">
                <a16:creationId xmlns:a16="http://schemas.microsoft.com/office/drawing/2014/main" id="{5DAEA735-B41D-4EE7-ADC1-7B0C95D44666}"/>
              </a:ext>
            </a:extLst>
          </p:cNvPr>
          <p:cNvSpPr/>
          <p:nvPr/>
        </p:nvSpPr>
        <p:spPr>
          <a:xfrm rot="5400000">
            <a:off x="7820096" y="2414196"/>
            <a:ext cx="162287" cy="96396"/>
          </a:xfrm>
          <a:prstGeom prst="triangle">
            <a:avLst/>
          </a:prstGeom>
          <a:solidFill>
            <a:srgbClr val="00AF66"/>
          </a:solidFill>
          <a:ln>
            <a:solidFill>
              <a:srgbClr val="00AF66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1151" name="Isosceles Triangle 1150">
            <a:extLst>
              <a:ext uri="{FF2B5EF4-FFF2-40B4-BE49-F238E27FC236}">
                <a16:creationId xmlns:a16="http://schemas.microsoft.com/office/drawing/2014/main" id="{E98A4956-5A91-4BC8-81C7-89970E4B5D09}"/>
              </a:ext>
            </a:extLst>
          </p:cNvPr>
          <p:cNvSpPr/>
          <p:nvPr/>
        </p:nvSpPr>
        <p:spPr>
          <a:xfrm rot="5400000">
            <a:off x="7820096" y="1833766"/>
            <a:ext cx="162287" cy="96396"/>
          </a:xfrm>
          <a:prstGeom prst="triangle">
            <a:avLst/>
          </a:prstGeom>
          <a:solidFill>
            <a:srgbClr val="00AF66"/>
          </a:solidFill>
          <a:ln>
            <a:solidFill>
              <a:srgbClr val="00AF66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1152" name="Isosceles Triangle 1151">
            <a:extLst>
              <a:ext uri="{FF2B5EF4-FFF2-40B4-BE49-F238E27FC236}">
                <a16:creationId xmlns:a16="http://schemas.microsoft.com/office/drawing/2014/main" id="{5A003FB0-AEA1-4309-BEAF-FEFFA9B6751C}"/>
              </a:ext>
            </a:extLst>
          </p:cNvPr>
          <p:cNvSpPr/>
          <p:nvPr/>
        </p:nvSpPr>
        <p:spPr>
          <a:xfrm rot="5400000">
            <a:off x="7820096" y="3021415"/>
            <a:ext cx="162287" cy="96396"/>
          </a:xfrm>
          <a:prstGeom prst="triangle">
            <a:avLst/>
          </a:prstGeom>
          <a:solidFill>
            <a:srgbClr val="00AF66"/>
          </a:solidFill>
          <a:ln>
            <a:solidFill>
              <a:srgbClr val="00AF66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D80AE49-16B6-DA95-AB59-0361C8A69F6B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B388DBAC-47E5-CF12-BE56-EBA032DDA6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55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54430-F80C-3DCB-40F3-D3A4198FD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A037A-D7E1-6C97-7913-1A54E9ADE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Cadeia de Big Data em HPCC Systems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7CEE4-179B-9321-5D03-8B8DEDE7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99D0E4-10A2-B9C9-2DA9-BE972D2AC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E56E1F2-0DE2-560F-988B-5ACC3078A5D5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5DF7534B-86E5-30F8-A761-180C701A82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3898D43-0F80-6815-0EC9-FF8A806E49AB}"/>
              </a:ext>
            </a:extLst>
          </p:cNvPr>
          <p:cNvSpPr/>
          <p:nvPr/>
        </p:nvSpPr>
        <p:spPr>
          <a:xfrm>
            <a:off x="249415" y="1293224"/>
            <a:ext cx="8581076" cy="276279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" name="TextBox 520">
            <a:extLst>
              <a:ext uri="{FF2B5EF4-FFF2-40B4-BE49-F238E27FC236}">
                <a16:creationId xmlns:a16="http://schemas.microsoft.com/office/drawing/2014/main" id="{5E66DF54-58FB-6080-BEBF-950BE1C08B8E}"/>
              </a:ext>
            </a:extLst>
          </p:cNvPr>
          <p:cNvSpPr txBox="1"/>
          <p:nvPr/>
        </p:nvSpPr>
        <p:spPr>
          <a:xfrm>
            <a:off x="2559194" y="4113640"/>
            <a:ext cx="3505305" cy="297108"/>
          </a:xfrm>
          <a:prstGeom prst="roundRect">
            <a:avLst>
              <a:gd name="adj" fmla="val 30132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lIns="0" tIns="0" rIns="0" bIns="54864" rtlCol="0" anchor="b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0000"/>
              </a:lnSpc>
              <a:defRPr/>
            </a:pPr>
            <a:r>
              <a:rPr lang="en-US" sz="1050" b="1" i="1" kern="0" dirty="0">
                <a:solidFill>
                  <a:prstClr val="white"/>
                </a:solidFill>
                <a:latin typeface="Source Sans Pro"/>
              </a:rPr>
              <a:t>High Performance Computing Cluster (HPCC)</a:t>
            </a:r>
          </a:p>
        </p:txBody>
      </p:sp>
      <p:pic>
        <p:nvPicPr>
          <p:cNvPr id="64" name="Imagem 63">
            <a:extLst>
              <a:ext uri="{FF2B5EF4-FFF2-40B4-BE49-F238E27FC236}">
                <a16:creationId xmlns:a16="http://schemas.microsoft.com/office/drawing/2014/main" id="{6E265476-8587-E4E4-E062-B7AF3E79A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361" y="2151445"/>
            <a:ext cx="9144000" cy="1438673"/>
          </a:xfrm>
          <a:prstGeom prst="rect">
            <a:avLst/>
          </a:prstGeom>
        </p:spPr>
      </p:pic>
      <p:grpSp>
        <p:nvGrpSpPr>
          <p:cNvPr id="158" name="Group 82">
            <a:extLst>
              <a:ext uri="{FF2B5EF4-FFF2-40B4-BE49-F238E27FC236}">
                <a16:creationId xmlns:a16="http://schemas.microsoft.com/office/drawing/2014/main" id="{4E1C4E11-8FFD-6FAD-5717-AEF09897F5C9}"/>
              </a:ext>
            </a:extLst>
          </p:cNvPr>
          <p:cNvGrpSpPr/>
          <p:nvPr/>
        </p:nvGrpSpPr>
        <p:grpSpPr>
          <a:xfrm>
            <a:off x="5082039" y="2322264"/>
            <a:ext cx="471695" cy="469366"/>
            <a:chOff x="7508875" y="2768600"/>
            <a:chExt cx="965201" cy="9604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9" name="Freeform 53">
              <a:extLst>
                <a:ext uri="{FF2B5EF4-FFF2-40B4-BE49-F238E27FC236}">
                  <a16:creationId xmlns:a16="http://schemas.microsoft.com/office/drawing/2014/main" id="{8E317A2E-2FCD-EC2E-1E76-7DE2B0E1F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7963" y="2768600"/>
              <a:ext cx="646113" cy="711200"/>
            </a:xfrm>
            <a:custGeom>
              <a:avLst/>
              <a:gdLst>
                <a:gd name="T0" fmla="*/ 98 w 1737"/>
                <a:gd name="T1" fmla="*/ 1639 h 1916"/>
                <a:gd name="T2" fmla="*/ 0 w 1737"/>
                <a:gd name="T3" fmla="*/ 1514 h 1916"/>
                <a:gd name="T4" fmla="*/ 164 w 1737"/>
                <a:gd name="T5" fmla="*/ 1350 h 1916"/>
                <a:gd name="T6" fmla="*/ 387 w 1737"/>
                <a:gd name="T7" fmla="*/ 1350 h 1916"/>
                <a:gd name="T8" fmla="*/ 814 w 1737"/>
                <a:gd name="T9" fmla="*/ 1350 h 1916"/>
                <a:gd name="T10" fmla="*/ 1171 w 1737"/>
                <a:gd name="T11" fmla="*/ 993 h 1916"/>
                <a:gd name="T12" fmla="*/ 1171 w 1737"/>
                <a:gd name="T13" fmla="*/ 566 h 1916"/>
                <a:gd name="T14" fmla="*/ 744 w 1737"/>
                <a:gd name="T15" fmla="*/ 566 h 1916"/>
                <a:gd name="T16" fmla="*/ 626 w 1737"/>
                <a:gd name="T17" fmla="*/ 684 h 1916"/>
                <a:gd name="T18" fmla="*/ 107 w 1737"/>
                <a:gd name="T19" fmla="*/ 626 h 1916"/>
                <a:gd name="T20" fmla="*/ 456 w 1737"/>
                <a:gd name="T21" fmla="*/ 277 h 1916"/>
                <a:gd name="T22" fmla="*/ 1460 w 1737"/>
                <a:gd name="T23" fmla="*/ 277 h 1916"/>
                <a:gd name="T24" fmla="*/ 1460 w 1737"/>
                <a:gd name="T25" fmla="*/ 1281 h 1916"/>
                <a:gd name="T26" fmla="*/ 1103 w 1737"/>
                <a:gd name="T27" fmla="*/ 1639 h 1916"/>
                <a:gd name="T28" fmla="*/ 98 w 1737"/>
                <a:gd name="T29" fmla="*/ 1639 h 1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37" h="1916">
                  <a:moveTo>
                    <a:pt x="98" y="1639"/>
                  </a:moveTo>
                  <a:cubicBezTo>
                    <a:pt x="60" y="1600"/>
                    <a:pt x="28" y="1558"/>
                    <a:pt x="0" y="1514"/>
                  </a:cubicBezTo>
                  <a:cubicBezTo>
                    <a:pt x="164" y="1350"/>
                    <a:pt x="164" y="1350"/>
                    <a:pt x="164" y="1350"/>
                  </a:cubicBezTo>
                  <a:cubicBezTo>
                    <a:pt x="226" y="1289"/>
                    <a:pt x="326" y="1289"/>
                    <a:pt x="387" y="1350"/>
                  </a:cubicBezTo>
                  <a:cubicBezTo>
                    <a:pt x="505" y="1468"/>
                    <a:pt x="696" y="1468"/>
                    <a:pt x="814" y="1350"/>
                  </a:cubicBezTo>
                  <a:cubicBezTo>
                    <a:pt x="1171" y="993"/>
                    <a:pt x="1171" y="993"/>
                    <a:pt x="1171" y="993"/>
                  </a:cubicBezTo>
                  <a:cubicBezTo>
                    <a:pt x="1289" y="875"/>
                    <a:pt x="1289" y="683"/>
                    <a:pt x="1171" y="566"/>
                  </a:cubicBezTo>
                  <a:cubicBezTo>
                    <a:pt x="1054" y="448"/>
                    <a:pt x="862" y="448"/>
                    <a:pt x="744" y="566"/>
                  </a:cubicBezTo>
                  <a:cubicBezTo>
                    <a:pt x="626" y="684"/>
                    <a:pt x="626" y="684"/>
                    <a:pt x="626" y="684"/>
                  </a:cubicBezTo>
                  <a:cubicBezTo>
                    <a:pt x="462" y="610"/>
                    <a:pt x="280" y="591"/>
                    <a:pt x="107" y="626"/>
                  </a:cubicBezTo>
                  <a:cubicBezTo>
                    <a:pt x="456" y="277"/>
                    <a:pt x="456" y="277"/>
                    <a:pt x="456" y="277"/>
                  </a:cubicBezTo>
                  <a:cubicBezTo>
                    <a:pt x="733" y="0"/>
                    <a:pt x="1183" y="0"/>
                    <a:pt x="1460" y="277"/>
                  </a:cubicBezTo>
                  <a:cubicBezTo>
                    <a:pt x="1737" y="554"/>
                    <a:pt x="1737" y="1005"/>
                    <a:pt x="1460" y="1281"/>
                  </a:cubicBezTo>
                  <a:cubicBezTo>
                    <a:pt x="1103" y="1639"/>
                    <a:pt x="1103" y="1639"/>
                    <a:pt x="1103" y="1639"/>
                  </a:cubicBezTo>
                  <a:cubicBezTo>
                    <a:pt x="826" y="1916"/>
                    <a:pt x="375" y="1916"/>
                    <a:pt x="98" y="16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0" name="Freeform 54">
              <a:extLst>
                <a:ext uri="{FF2B5EF4-FFF2-40B4-BE49-F238E27FC236}">
                  <a16:creationId xmlns:a16="http://schemas.microsoft.com/office/drawing/2014/main" id="{847D063C-0212-E7F8-8C4E-9346D3678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75" y="3022600"/>
              <a:ext cx="644525" cy="706438"/>
            </a:xfrm>
            <a:custGeom>
              <a:avLst/>
              <a:gdLst>
                <a:gd name="T0" fmla="*/ 276 w 1736"/>
                <a:gd name="T1" fmla="*/ 632 h 1903"/>
                <a:gd name="T2" fmla="*/ 634 w 1736"/>
                <a:gd name="T3" fmla="*/ 275 h 1903"/>
                <a:gd name="T4" fmla="*/ 1575 w 1736"/>
                <a:gd name="T5" fmla="*/ 220 h 1903"/>
                <a:gd name="T6" fmla="*/ 1579 w 1736"/>
                <a:gd name="T7" fmla="*/ 223 h 1903"/>
                <a:gd name="T8" fmla="*/ 1638 w 1736"/>
                <a:gd name="T9" fmla="*/ 275 h 1903"/>
                <a:gd name="T10" fmla="*/ 1736 w 1736"/>
                <a:gd name="T11" fmla="*/ 399 h 1903"/>
                <a:gd name="T12" fmla="*/ 1572 w 1736"/>
                <a:gd name="T13" fmla="*/ 564 h 1903"/>
                <a:gd name="T14" fmla="*/ 1349 w 1736"/>
                <a:gd name="T15" fmla="*/ 564 h 1903"/>
                <a:gd name="T16" fmla="*/ 922 w 1736"/>
                <a:gd name="T17" fmla="*/ 564 h 1903"/>
                <a:gd name="T18" fmla="*/ 565 w 1736"/>
                <a:gd name="T19" fmla="*/ 921 h 1903"/>
                <a:gd name="T20" fmla="*/ 565 w 1736"/>
                <a:gd name="T21" fmla="*/ 1348 h 1903"/>
                <a:gd name="T22" fmla="*/ 839 w 1736"/>
                <a:gd name="T23" fmla="*/ 1429 h 1903"/>
                <a:gd name="T24" fmla="*/ 838 w 1736"/>
                <a:gd name="T25" fmla="*/ 1428 h 1903"/>
                <a:gd name="T26" fmla="*/ 992 w 1736"/>
                <a:gd name="T27" fmla="*/ 1348 h 1903"/>
                <a:gd name="T28" fmla="*/ 1109 w 1736"/>
                <a:gd name="T29" fmla="*/ 1231 h 1903"/>
                <a:gd name="T30" fmla="*/ 1627 w 1736"/>
                <a:gd name="T31" fmla="*/ 1291 h 1903"/>
                <a:gd name="T32" fmla="*/ 1281 w 1736"/>
                <a:gd name="T33" fmla="*/ 1637 h 1903"/>
                <a:gd name="T34" fmla="*/ 1151 w 1736"/>
                <a:gd name="T35" fmla="*/ 1735 h 1903"/>
                <a:gd name="T36" fmla="*/ 276 w 1736"/>
                <a:gd name="T37" fmla="*/ 1637 h 1903"/>
                <a:gd name="T38" fmla="*/ 276 w 1736"/>
                <a:gd name="T39" fmla="*/ 632 h 1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6" h="1903">
                  <a:moveTo>
                    <a:pt x="276" y="632"/>
                  </a:moveTo>
                  <a:cubicBezTo>
                    <a:pt x="634" y="275"/>
                    <a:pt x="634" y="275"/>
                    <a:pt x="634" y="275"/>
                  </a:cubicBezTo>
                  <a:cubicBezTo>
                    <a:pt x="890" y="19"/>
                    <a:pt x="1296" y="0"/>
                    <a:pt x="1575" y="220"/>
                  </a:cubicBezTo>
                  <a:cubicBezTo>
                    <a:pt x="1576" y="221"/>
                    <a:pt x="1577" y="222"/>
                    <a:pt x="1579" y="223"/>
                  </a:cubicBezTo>
                  <a:cubicBezTo>
                    <a:pt x="1599" y="239"/>
                    <a:pt x="1619" y="256"/>
                    <a:pt x="1638" y="275"/>
                  </a:cubicBezTo>
                  <a:cubicBezTo>
                    <a:pt x="1676" y="314"/>
                    <a:pt x="1709" y="356"/>
                    <a:pt x="1736" y="399"/>
                  </a:cubicBezTo>
                  <a:cubicBezTo>
                    <a:pt x="1572" y="564"/>
                    <a:pt x="1572" y="564"/>
                    <a:pt x="1572" y="564"/>
                  </a:cubicBezTo>
                  <a:cubicBezTo>
                    <a:pt x="1511" y="625"/>
                    <a:pt x="1411" y="625"/>
                    <a:pt x="1349" y="564"/>
                  </a:cubicBezTo>
                  <a:cubicBezTo>
                    <a:pt x="1232" y="446"/>
                    <a:pt x="1040" y="446"/>
                    <a:pt x="922" y="564"/>
                  </a:cubicBezTo>
                  <a:cubicBezTo>
                    <a:pt x="565" y="921"/>
                    <a:pt x="565" y="921"/>
                    <a:pt x="565" y="921"/>
                  </a:cubicBezTo>
                  <a:cubicBezTo>
                    <a:pt x="447" y="1039"/>
                    <a:pt x="447" y="1230"/>
                    <a:pt x="565" y="1348"/>
                  </a:cubicBezTo>
                  <a:cubicBezTo>
                    <a:pt x="639" y="1423"/>
                    <a:pt x="743" y="1448"/>
                    <a:pt x="839" y="1429"/>
                  </a:cubicBezTo>
                  <a:cubicBezTo>
                    <a:pt x="839" y="1428"/>
                    <a:pt x="838" y="1428"/>
                    <a:pt x="838" y="1428"/>
                  </a:cubicBezTo>
                  <a:cubicBezTo>
                    <a:pt x="895" y="1417"/>
                    <a:pt x="949" y="1392"/>
                    <a:pt x="992" y="1348"/>
                  </a:cubicBezTo>
                  <a:cubicBezTo>
                    <a:pt x="1109" y="1231"/>
                    <a:pt x="1109" y="1231"/>
                    <a:pt x="1109" y="1231"/>
                  </a:cubicBezTo>
                  <a:cubicBezTo>
                    <a:pt x="1273" y="1304"/>
                    <a:pt x="1454" y="1325"/>
                    <a:pt x="1627" y="1291"/>
                  </a:cubicBezTo>
                  <a:cubicBezTo>
                    <a:pt x="1627" y="1291"/>
                    <a:pt x="1309" y="1609"/>
                    <a:pt x="1281" y="1637"/>
                  </a:cubicBezTo>
                  <a:cubicBezTo>
                    <a:pt x="1252" y="1664"/>
                    <a:pt x="1188" y="1712"/>
                    <a:pt x="1151" y="1735"/>
                  </a:cubicBezTo>
                  <a:cubicBezTo>
                    <a:pt x="879" y="1903"/>
                    <a:pt x="514" y="1874"/>
                    <a:pt x="276" y="1637"/>
                  </a:cubicBezTo>
                  <a:cubicBezTo>
                    <a:pt x="0" y="1360"/>
                    <a:pt x="0" y="909"/>
                    <a:pt x="276" y="6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61" name="Group 85">
            <a:extLst>
              <a:ext uri="{FF2B5EF4-FFF2-40B4-BE49-F238E27FC236}">
                <a16:creationId xmlns:a16="http://schemas.microsoft.com/office/drawing/2014/main" id="{028ED083-368F-4574-2A75-BA5CD2EECC5A}"/>
              </a:ext>
            </a:extLst>
          </p:cNvPr>
          <p:cNvGrpSpPr/>
          <p:nvPr/>
        </p:nvGrpSpPr>
        <p:grpSpPr>
          <a:xfrm>
            <a:off x="6583426" y="2295926"/>
            <a:ext cx="402101" cy="488084"/>
            <a:chOff x="6638150" y="3514831"/>
            <a:chExt cx="573052" cy="695590"/>
          </a:xfrm>
        </p:grpSpPr>
        <p:sp>
          <p:nvSpPr>
            <p:cNvPr id="162" name="Oval 86">
              <a:extLst>
                <a:ext uri="{FF2B5EF4-FFF2-40B4-BE49-F238E27FC236}">
                  <a16:creationId xmlns:a16="http://schemas.microsoft.com/office/drawing/2014/main" id="{74815D09-4346-0157-C780-AB12DC289DBC}"/>
                </a:ext>
              </a:extLst>
            </p:cNvPr>
            <p:cNvSpPr/>
            <p:nvPr/>
          </p:nvSpPr>
          <p:spPr>
            <a:xfrm>
              <a:off x="6785471" y="3693390"/>
              <a:ext cx="381384" cy="3858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63" name="Group 105">
              <a:extLst>
                <a:ext uri="{FF2B5EF4-FFF2-40B4-BE49-F238E27FC236}">
                  <a16:creationId xmlns:a16="http://schemas.microsoft.com/office/drawing/2014/main" id="{88A11FB3-DE77-C41F-4D61-C99485985D2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8150" y="3514831"/>
              <a:ext cx="573052" cy="695590"/>
              <a:chOff x="5719763" y="2971800"/>
              <a:chExt cx="757238" cy="91916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64" name="Freeform 28">
                <a:extLst>
                  <a:ext uri="{FF2B5EF4-FFF2-40B4-BE49-F238E27FC236}">
                    <a16:creationId xmlns:a16="http://schemas.microsoft.com/office/drawing/2014/main" id="{6B811466-A987-7F0C-EFF3-1F9ACBFB4A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37226" y="3179763"/>
                <a:ext cx="739775" cy="711200"/>
              </a:xfrm>
              <a:custGeom>
                <a:avLst/>
                <a:gdLst>
                  <a:gd name="T0" fmla="*/ 1313 w 1544"/>
                  <a:gd name="T1" fmla="*/ 174 h 1486"/>
                  <a:gd name="T2" fmla="*/ 893 w 1544"/>
                  <a:gd name="T3" fmla="*/ 0 h 1486"/>
                  <a:gd name="T4" fmla="*/ 474 w 1544"/>
                  <a:gd name="T5" fmla="*/ 174 h 1486"/>
                  <a:gd name="T6" fmla="*/ 399 w 1544"/>
                  <a:gd name="T7" fmla="*/ 921 h 1486"/>
                  <a:gd name="T8" fmla="*/ 46 w 1544"/>
                  <a:gd name="T9" fmla="*/ 1274 h 1486"/>
                  <a:gd name="T10" fmla="*/ 46 w 1544"/>
                  <a:gd name="T11" fmla="*/ 1440 h 1486"/>
                  <a:gd name="T12" fmla="*/ 213 w 1544"/>
                  <a:gd name="T13" fmla="*/ 1440 h 1486"/>
                  <a:gd name="T14" fmla="*/ 566 w 1544"/>
                  <a:gd name="T15" fmla="*/ 1087 h 1486"/>
                  <a:gd name="T16" fmla="*/ 893 w 1544"/>
                  <a:gd name="T17" fmla="*/ 1186 h 1486"/>
                  <a:gd name="T18" fmla="*/ 1313 w 1544"/>
                  <a:gd name="T19" fmla="*/ 1012 h 1486"/>
                  <a:gd name="T20" fmla="*/ 1313 w 1544"/>
                  <a:gd name="T21" fmla="*/ 174 h 1486"/>
                  <a:gd name="T22" fmla="*/ 1219 w 1544"/>
                  <a:gd name="T23" fmla="*/ 918 h 1486"/>
                  <a:gd name="T24" fmla="*/ 893 w 1544"/>
                  <a:gd name="T25" fmla="*/ 1053 h 1486"/>
                  <a:gd name="T26" fmla="*/ 568 w 1544"/>
                  <a:gd name="T27" fmla="*/ 918 h 1486"/>
                  <a:gd name="T28" fmla="*/ 568 w 1544"/>
                  <a:gd name="T29" fmla="*/ 918 h 1486"/>
                  <a:gd name="T30" fmla="*/ 568 w 1544"/>
                  <a:gd name="T31" fmla="*/ 918 h 1486"/>
                  <a:gd name="T32" fmla="*/ 568 w 1544"/>
                  <a:gd name="T33" fmla="*/ 268 h 1486"/>
                  <a:gd name="T34" fmla="*/ 893 w 1544"/>
                  <a:gd name="T35" fmla="*/ 133 h 1486"/>
                  <a:gd name="T36" fmla="*/ 1219 w 1544"/>
                  <a:gd name="T37" fmla="*/ 268 h 1486"/>
                  <a:gd name="T38" fmla="*/ 1219 w 1544"/>
                  <a:gd name="T39" fmla="*/ 918 h 1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44" h="1486">
                    <a:moveTo>
                      <a:pt x="1313" y="174"/>
                    </a:moveTo>
                    <a:cubicBezTo>
                      <a:pt x="1201" y="62"/>
                      <a:pt x="1052" y="0"/>
                      <a:pt x="893" y="0"/>
                    </a:cubicBezTo>
                    <a:cubicBezTo>
                      <a:pt x="735" y="0"/>
                      <a:pt x="586" y="62"/>
                      <a:pt x="474" y="174"/>
                    </a:cubicBezTo>
                    <a:cubicBezTo>
                      <a:pt x="271" y="376"/>
                      <a:pt x="247" y="690"/>
                      <a:pt x="399" y="921"/>
                    </a:cubicBezTo>
                    <a:cubicBezTo>
                      <a:pt x="46" y="1274"/>
                      <a:pt x="46" y="1274"/>
                      <a:pt x="46" y="1274"/>
                    </a:cubicBezTo>
                    <a:cubicBezTo>
                      <a:pt x="0" y="1320"/>
                      <a:pt x="0" y="1394"/>
                      <a:pt x="46" y="1440"/>
                    </a:cubicBezTo>
                    <a:cubicBezTo>
                      <a:pt x="92" y="1486"/>
                      <a:pt x="167" y="1486"/>
                      <a:pt x="213" y="1440"/>
                    </a:cubicBezTo>
                    <a:cubicBezTo>
                      <a:pt x="566" y="1087"/>
                      <a:pt x="566" y="1087"/>
                      <a:pt x="566" y="1087"/>
                    </a:cubicBezTo>
                    <a:cubicBezTo>
                      <a:pt x="662" y="1151"/>
                      <a:pt x="775" y="1186"/>
                      <a:pt x="893" y="1186"/>
                    </a:cubicBezTo>
                    <a:cubicBezTo>
                      <a:pt x="1052" y="1186"/>
                      <a:pt x="1201" y="1124"/>
                      <a:pt x="1313" y="1012"/>
                    </a:cubicBezTo>
                    <a:cubicBezTo>
                      <a:pt x="1544" y="781"/>
                      <a:pt x="1544" y="405"/>
                      <a:pt x="1313" y="174"/>
                    </a:cubicBezTo>
                    <a:close/>
                    <a:moveTo>
                      <a:pt x="1219" y="918"/>
                    </a:moveTo>
                    <a:cubicBezTo>
                      <a:pt x="1132" y="1005"/>
                      <a:pt x="1016" y="1053"/>
                      <a:pt x="893" y="1053"/>
                    </a:cubicBezTo>
                    <a:cubicBezTo>
                      <a:pt x="771" y="1053"/>
                      <a:pt x="655" y="1005"/>
                      <a:pt x="568" y="918"/>
                    </a:cubicBezTo>
                    <a:cubicBezTo>
                      <a:pt x="568" y="918"/>
                      <a:pt x="568" y="918"/>
                      <a:pt x="568" y="918"/>
                    </a:cubicBezTo>
                    <a:cubicBezTo>
                      <a:pt x="568" y="918"/>
                      <a:pt x="568" y="918"/>
                      <a:pt x="568" y="918"/>
                    </a:cubicBezTo>
                    <a:cubicBezTo>
                      <a:pt x="389" y="739"/>
                      <a:pt x="389" y="447"/>
                      <a:pt x="568" y="268"/>
                    </a:cubicBezTo>
                    <a:cubicBezTo>
                      <a:pt x="655" y="181"/>
                      <a:pt x="771" y="133"/>
                      <a:pt x="893" y="133"/>
                    </a:cubicBezTo>
                    <a:cubicBezTo>
                      <a:pt x="1016" y="133"/>
                      <a:pt x="1132" y="181"/>
                      <a:pt x="1219" y="268"/>
                    </a:cubicBezTo>
                    <a:cubicBezTo>
                      <a:pt x="1398" y="447"/>
                      <a:pt x="1398" y="739"/>
                      <a:pt x="1219" y="9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 29">
                <a:extLst>
                  <a:ext uri="{FF2B5EF4-FFF2-40B4-BE49-F238E27FC236}">
                    <a16:creationId xmlns:a16="http://schemas.microsoft.com/office/drawing/2014/main" id="{D458FB50-4495-5432-A510-D218BFF6AD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50001" y="3124200"/>
                <a:ext cx="122238" cy="122238"/>
              </a:xfrm>
              <a:custGeom>
                <a:avLst/>
                <a:gdLst>
                  <a:gd name="T0" fmla="*/ 68 w 255"/>
                  <a:gd name="T1" fmla="*/ 254 h 255"/>
                  <a:gd name="T2" fmla="*/ 69 w 255"/>
                  <a:gd name="T3" fmla="*/ 255 h 255"/>
                  <a:gd name="T4" fmla="*/ 255 w 255"/>
                  <a:gd name="T5" fmla="*/ 255 h 255"/>
                  <a:gd name="T6" fmla="*/ 255 w 255"/>
                  <a:gd name="T7" fmla="*/ 0 h 255"/>
                  <a:gd name="T8" fmla="*/ 0 w 255"/>
                  <a:gd name="T9" fmla="*/ 0 h 255"/>
                  <a:gd name="T10" fmla="*/ 0 w 255"/>
                  <a:gd name="T11" fmla="*/ 196 h 255"/>
                  <a:gd name="T12" fmla="*/ 68 w 255"/>
                  <a:gd name="T13" fmla="*/ 254 h 255"/>
                  <a:gd name="T14" fmla="*/ 67 w 255"/>
                  <a:gd name="T15" fmla="*/ 66 h 255"/>
                  <a:gd name="T16" fmla="*/ 189 w 255"/>
                  <a:gd name="T17" fmla="*/ 66 h 255"/>
                  <a:gd name="T18" fmla="*/ 189 w 255"/>
                  <a:gd name="T19" fmla="*/ 188 h 255"/>
                  <a:gd name="T20" fmla="*/ 67 w 255"/>
                  <a:gd name="T21" fmla="*/ 188 h 255"/>
                  <a:gd name="T22" fmla="*/ 67 w 255"/>
                  <a:gd name="T23" fmla="*/ 6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5" h="255">
                    <a:moveTo>
                      <a:pt x="68" y="254"/>
                    </a:moveTo>
                    <a:cubicBezTo>
                      <a:pt x="68" y="255"/>
                      <a:pt x="68" y="255"/>
                      <a:pt x="69" y="255"/>
                    </a:cubicBezTo>
                    <a:cubicBezTo>
                      <a:pt x="255" y="255"/>
                      <a:pt x="255" y="255"/>
                      <a:pt x="255" y="255"/>
                    </a:cubicBezTo>
                    <a:cubicBezTo>
                      <a:pt x="255" y="0"/>
                      <a:pt x="255" y="0"/>
                      <a:pt x="25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24" y="214"/>
                      <a:pt x="47" y="233"/>
                      <a:pt x="68" y="254"/>
                    </a:cubicBezTo>
                    <a:close/>
                    <a:moveTo>
                      <a:pt x="67" y="66"/>
                    </a:moveTo>
                    <a:cubicBezTo>
                      <a:pt x="189" y="66"/>
                      <a:pt x="189" y="66"/>
                      <a:pt x="189" y="66"/>
                    </a:cubicBezTo>
                    <a:cubicBezTo>
                      <a:pt x="189" y="188"/>
                      <a:pt x="189" y="188"/>
                      <a:pt x="189" y="188"/>
                    </a:cubicBezTo>
                    <a:cubicBezTo>
                      <a:pt x="67" y="188"/>
                      <a:pt x="67" y="188"/>
                      <a:pt x="67" y="188"/>
                    </a:cubicBezTo>
                    <a:lnTo>
                      <a:pt x="67" y="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 30">
                <a:extLst>
                  <a:ext uri="{FF2B5EF4-FFF2-40B4-BE49-F238E27FC236}">
                    <a16:creationId xmlns:a16="http://schemas.microsoft.com/office/drawing/2014/main" id="{D30EEF1B-0376-EB7C-0B70-AB0AB656D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6926" y="3582988"/>
                <a:ext cx="22225" cy="55563"/>
              </a:xfrm>
              <a:custGeom>
                <a:avLst/>
                <a:gdLst>
                  <a:gd name="T0" fmla="*/ 44 w 44"/>
                  <a:gd name="T1" fmla="*/ 70 h 114"/>
                  <a:gd name="T2" fmla="*/ 10 w 44"/>
                  <a:gd name="T3" fmla="*/ 0 h 114"/>
                  <a:gd name="T4" fmla="*/ 0 w 44"/>
                  <a:gd name="T5" fmla="*/ 0 h 114"/>
                  <a:gd name="T6" fmla="*/ 0 w 44"/>
                  <a:gd name="T7" fmla="*/ 114 h 114"/>
                  <a:gd name="T8" fmla="*/ 44 w 44"/>
                  <a:gd name="T9" fmla="*/ 7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14">
                    <a:moveTo>
                      <a:pt x="44" y="70"/>
                    </a:moveTo>
                    <a:cubicBezTo>
                      <a:pt x="31" y="47"/>
                      <a:pt x="20" y="24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4"/>
                      <a:pt x="0" y="114"/>
                      <a:pt x="0" y="114"/>
                    </a:cubicBezTo>
                    <a:lnTo>
                      <a:pt x="44" y="7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 31">
                <a:extLst>
                  <a:ext uri="{FF2B5EF4-FFF2-40B4-BE49-F238E27FC236}">
                    <a16:creationId xmlns:a16="http://schemas.microsoft.com/office/drawing/2014/main" id="{8897C01E-2292-F5A5-1F43-EBACB3704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0001" y="3398838"/>
                <a:ext cx="0" cy="158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 32">
                <a:extLst>
                  <a:ext uri="{FF2B5EF4-FFF2-40B4-BE49-F238E27FC236}">
                    <a16:creationId xmlns:a16="http://schemas.microsoft.com/office/drawing/2014/main" id="{85063979-5BA2-090F-CC1E-8C8BD19989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50001" y="2971800"/>
                <a:ext cx="122238" cy="122238"/>
              </a:xfrm>
              <a:custGeom>
                <a:avLst/>
                <a:gdLst>
                  <a:gd name="T0" fmla="*/ 77 w 77"/>
                  <a:gd name="T1" fmla="*/ 0 h 77"/>
                  <a:gd name="T2" fmla="*/ 0 w 77"/>
                  <a:gd name="T3" fmla="*/ 0 h 77"/>
                  <a:gd name="T4" fmla="*/ 0 w 77"/>
                  <a:gd name="T5" fmla="*/ 77 h 77"/>
                  <a:gd name="T6" fmla="*/ 77 w 77"/>
                  <a:gd name="T7" fmla="*/ 77 h 77"/>
                  <a:gd name="T8" fmla="*/ 77 w 77"/>
                  <a:gd name="T9" fmla="*/ 0 h 77"/>
                  <a:gd name="T10" fmla="*/ 57 w 77"/>
                  <a:gd name="T11" fmla="*/ 56 h 77"/>
                  <a:gd name="T12" fmla="*/ 20 w 77"/>
                  <a:gd name="T13" fmla="*/ 56 h 77"/>
                  <a:gd name="T14" fmla="*/ 20 w 77"/>
                  <a:gd name="T15" fmla="*/ 20 h 77"/>
                  <a:gd name="T16" fmla="*/ 57 w 77"/>
                  <a:gd name="T17" fmla="*/ 20 h 77"/>
                  <a:gd name="T18" fmla="*/ 57 w 77"/>
                  <a:gd name="T19" fmla="*/ 5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77">
                    <a:moveTo>
                      <a:pt x="77" y="0"/>
                    </a:moveTo>
                    <a:lnTo>
                      <a:pt x="0" y="0"/>
                    </a:lnTo>
                    <a:lnTo>
                      <a:pt x="0" y="77"/>
                    </a:lnTo>
                    <a:lnTo>
                      <a:pt x="77" y="77"/>
                    </a:lnTo>
                    <a:lnTo>
                      <a:pt x="77" y="0"/>
                    </a:lnTo>
                    <a:close/>
                    <a:moveTo>
                      <a:pt x="57" y="56"/>
                    </a:moveTo>
                    <a:lnTo>
                      <a:pt x="20" y="56"/>
                    </a:lnTo>
                    <a:lnTo>
                      <a:pt x="20" y="20"/>
                    </a:lnTo>
                    <a:lnTo>
                      <a:pt x="57" y="20"/>
                    </a:lnTo>
                    <a:lnTo>
                      <a:pt x="57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 33">
                <a:extLst>
                  <a:ext uri="{FF2B5EF4-FFF2-40B4-BE49-F238E27FC236}">
                    <a16:creationId xmlns:a16="http://schemas.microsoft.com/office/drawing/2014/main" id="{DA7A3E12-9FFC-B8B1-6022-0124490B6B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0326" y="3276600"/>
                <a:ext cx="61913" cy="123825"/>
              </a:xfrm>
              <a:custGeom>
                <a:avLst/>
                <a:gdLst>
                  <a:gd name="T0" fmla="*/ 131 w 131"/>
                  <a:gd name="T1" fmla="*/ 0 h 256"/>
                  <a:gd name="T2" fmla="*/ 0 w 131"/>
                  <a:gd name="T3" fmla="*/ 0 h 256"/>
                  <a:gd name="T4" fmla="*/ 118 w 131"/>
                  <a:gd name="T5" fmla="*/ 256 h 256"/>
                  <a:gd name="T6" fmla="*/ 131 w 131"/>
                  <a:gd name="T7" fmla="*/ 256 h 256"/>
                  <a:gd name="T8" fmla="*/ 131 w 131"/>
                  <a:gd name="T9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256">
                    <a:moveTo>
                      <a:pt x="13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9" y="78"/>
                      <a:pt x="98" y="165"/>
                      <a:pt x="118" y="256"/>
                    </a:cubicBezTo>
                    <a:cubicBezTo>
                      <a:pt x="131" y="256"/>
                      <a:pt x="131" y="256"/>
                      <a:pt x="131" y="256"/>
                    </a:cubicBezTo>
                    <a:lnTo>
                      <a:pt x="1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 34">
                <a:extLst>
                  <a:ext uri="{FF2B5EF4-FFF2-40B4-BE49-F238E27FC236}">
                    <a16:creationId xmlns:a16="http://schemas.microsoft.com/office/drawing/2014/main" id="{5CCD689A-5014-CDDF-7E03-47F99EA8C0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763" y="3582988"/>
                <a:ext cx="122238" cy="122238"/>
              </a:xfrm>
              <a:custGeom>
                <a:avLst/>
                <a:gdLst>
                  <a:gd name="T0" fmla="*/ 77 w 77"/>
                  <a:gd name="T1" fmla="*/ 57 h 77"/>
                  <a:gd name="T2" fmla="*/ 77 w 77"/>
                  <a:gd name="T3" fmla="*/ 0 h 77"/>
                  <a:gd name="T4" fmla="*/ 0 w 77"/>
                  <a:gd name="T5" fmla="*/ 0 h 77"/>
                  <a:gd name="T6" fmla="*/ 0 w 77"/>
                  <a:gd name="T7" fmla="*/ 77 h 77"/>
                  <a:gd name="T8" fmla="*/ 56 w 77"/>
                  <a:gd name="T9" fmla="*/ 77 h 77"/>
                  <a:gd name="T10" fmla="*/ 77 w 77"/>
                  <a:gd name="T11" fmla="*/ 5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77">
                    <a:moveTo>
                      <a:pt x="77" y="57"/>
                    </a:moveTo>
                    <a:lnTo>
                      <a:pt x="77" y="0"/>
                    </a:lnTo>
                    <a:lnTo>
                      <a:pt x="0" y="0"/>
                    </a:lnTo>
                    <a:lnTo>
                      <a:pt x="0" y="77"/>
                    </a:lnTo>
                    <a:lnTo>
                      <a:pt x="56" y="77"/>
                    </a:lnTo>
                    <a:lnTo>
                      <a:pt x="77" y="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534C1FB0-36CE-8F66-A5D5-0BDA46944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92838" y="3736975"/>
                <a:ext cx="122238" cy="122238"/>
              </a:xfrm>
              <a:custGeom>
                <a:avLst/>
                <a:gdLst>
                  <a:gd name="T0" fmla="*/ 0 w 255"/>
                  <a:gd name="T1" fmla="*/ 70 h 256"/>
                  <a:gd name="T2" fmla="*/ 0 w 255"/>
                  <a:gd name="T3" fmla="*/ 256 h 256"/>
                  <a:gd name="T4" fmla="*/ 255 w 255"/>
                  <a:gd name="T5" fmla="*/ 256 h 256"/>
                  <a:gd name="T6" fmla="*/ 255 w 255"/>
                  <a:gd name="T7" fmla="*/ 0 h 256"/>
                  <a:gd name="T8" fmla="*/ 239 w 255"/>
                  <a:gd name="T9" fmla="*/ 0 h 256"/>
                  <a:gd name="T10" fmla="*/ 0 w 255"/>
                  <a:gd name="T11" fmla="*/ 70 h 256"/>
                  <a:gd name="T12" fmla="*/ 188 w 255"/>
                  <a:gd name="T13" fmla="*/ 189 h 256"/>
                  <a:gd name="T14" fmla="*/ 66 w 255"/>
                  <a:gd name="T15" fmla="*/ 189 h 256"/>
                  <a:gd name="T16" fmla="*/ 66 w 255"/>
                  <a:gd name="T17" fmla="*/ 67 h 256"/>
                  <a:gd name="T18" fmla="*/ 188 w 255"/>
                  <a:gd name="T19" fmla="*/ 67 h 256"/>
                  <a:gd name="T20" fmla="*/ 188 w 255"/>
                  <a:gd name="T21" fmla="*/ 189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5" h="256">
                    <a:moveTo>
                      <a:pt x="0" y="70"/>
                    </a:moveTo>
                    <a:cubicBezTo>
                      <a:pt x="0" y="256"/>
                      <a:pt x="0" y="256"/>
                      <a:pt x="0" y="256"/>
                    </a:cubicBezTo>
                    <a:cubicBezTo>
                      <a:pt x="255" y="256"/>
                      <a:pt x="255" y="256"/>
                      <a:pt x="255" y="256"/>
                    </a:cubicBezTo>
                    <a:cubicBezTo>
                      <a:pt x="255" y="0"/>
                      <a:pt x="255" y="0"/>
                      <a:pt x="255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165" y="39"/>
                      <a:pt x="84" y="63"/>
                      <a:pt x="0" y="70"/>
                    </a:cubicBezTo>
                    <a:close/>
                    <a:moveTo>
                      <a:pt x="188" y="189"/>
                    </a:moveTo>
                    <a:cubicBezTo>
                      <a:pt x="66" y="189"/>
                      <a:pt x="66" y="189"/>
                      <a:pt x="66" y="189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188" y="67"/>
                      <a:pt x="188" y="67"/>
                      <a:pt x="188" y="67"/>
                    </a:cubicBezTo>
                    <a:lnTo>
                      <a:pt x="188" y="1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 36">
                <a:extLst>
                  <a:ext uri="{FF2B5EF4-FFF2-40B4-BE49-F238E27FC236}">
                    <a16:creationId xmlns:a16="http://schemas.microsoft.com/office/drawing/2014/main" id="{F5FF9C33-4F9A-E972-D66C-F935EE3D5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4088" y="3741738"/>
                <a:ext cx="123825" cy="117475"/>
              </a:xfrm>
              <a:custGeom>
                <a:avLst/>
                <a:gdLst>
                  <a:gd name="T0" fmla="*/ 189 w 256"/>
                  <a:gd name="T1" fmla="*/ 55 h 244"/>
                  <a:gd name="T2" fmla="*/ 189 w 256"/>
                  <a:gd name="T3" fmla="*/ 177 h 244"/>
                  <a:gd name="T4" fmla="*/ 67 w 256"/>
                  <a:gd name="T5" fmla="*/ 177 h 244"/>
                  <a:gd name="T6" fmla="*/ 67 w 256"/>
                  <a:gd name="T7" fmla="*/ 55 h 244"/>
                  <a:gd name="T8" fmla="*/ 185 w 256"/>
                  <a:gd name="T9" fmla="*/ 55 h 244"/>
                  <a:gd name="T10" fmla="*/ 0 w 256"/>
                  <a:gd name="T11" fmla="*/ 0 h 244"/>
                  <a:gd name="T12" fmla="*/ 0 w 256"/>
                  <a:gd name="T13" fmla="*/ 244 h 244"/>
                  <a:gd name="T14" fmla="*/ 256 w 256"/>
                  <a:gd name="T15" fmla="*/ 244 h 244"/>
                  <a:gd name="T16" fmla="*/ 256 w 256"/>
                  <a:gd name="T17" fmla="*/ 60 h 244"/>
                  <a:gd name="T18" fmla="*/ 189 w 256"/>
                  <a:gd name="T19" fmla="*/ 55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6" h="244">
                    <a:moveTo>
                      <a:pt x="189" y="55"/>
                    </a:moveTo>
                    <a:cubicBezTo>
                      <a:pt x="189" y="177"/>
                      <a:pt x="189" y="177"/>
                      <a:pt x="189" y="177"/>
                    </a:cubicBezTo>
                    <a:cubicBezTo>
                      <a:pt x="67" y="177"/>
                      <a:pt x="67" y="177"/>
                      <a:pt x="67" y="177"/>
                    </a:cubicBezTo>
                    <a:cubicBezTo>
                      <a:pt x="67" y="55"/>
                      <a:pt x="67" y="55"/>
                      <a:pt x="67" y="55"/>
                    </a:cubicBezTo>
                    <a:cubicBezTo>
                      <a:pt x="185" y="55"/>
                      <a:pt x="185" y="55"/>
                      <a:pt x="185" y="55"/>
                    </a:cubicBezTo>
                    <a:cubicBezTo>
                      <a:pt x="121" y="46"/>
                      <a:pt x="59" y="28"/>
                      <a:pt x="0" y="0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256" y="244"/>
                      <a:pt x="256" y="244"/>
                      <a:pt x="256" y="244"/>
                    </a:cubicBezTo>
                    <a:cubicBezTo>
                      <a:pt x="256" y="60"/>
                      <a:pt x="256" y="60"/>
                      <a:pt x="256" y="60"/>
                    </a:cubicBezTo>
                    <a:cubicBezTo>
                      <a:pt x="233" y="60"/>
                      <a:pt x="211" y="58"/>
                      <a:pt x="189" y="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 37">
                <a:extLst>
                  <a:ext uri="{FF2B5EF4-FFF2-40B4-BE49-F238E27FC236}">
                    <a16:creationId xmlns:a16="http://schemas.microsoft.com/office/drawing/2014/main" id="{52A0D4FE-3DE8-18CC-F995-0134A8FC37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50001" y="3736975"/>
                <a:ext cx="122238" cy="122238"/>
              </a:xfrm>
              <a:custGeom>
                <a:avLst/>
                <a:gdLst>
                  <a:gd name="T0" fmla="*/ 0 w 77"/>
                  <a:gd name="T1" fmla="*/ 77 h 77"/>
                  <a:gd name="T2" fmla="*/ 77 w 77"/>
                  <a:gd name="T3" fmla="*/ 77 h 77"/>
                  <a:gd name="T4" fmla="*/ 77 w 77"/>
                  <a:gd name="T5" fmla="*/ 0 h 77"/>
                  <a:gd name="T6" fmla="*/ 0 w 77"/>
                  <a:gd name="T7" fmla="*/ 0 h 77"/>
                  <a:gd name="T8" fmla="*/ 0 w 77"/>
                  <a:gd name="T9" fmla="*/ 77 h 77"/>
                  <a:gd name="T10" fmla="*/ 20 w 77"/>
                  <a:gd name="T11" fmla="*/ 20 h 77"/>
                  <a:gd name="T12" fmla="*/ 57 w 77"/>
                  <a:gd name="T13" fmla="*/ 20 h 77"/>
                  <a:gd name="T14" fmla="*/ 57 w 77"/>
                  <a:gd name="T15" fmla="*/ 57 h 77"/>
                  <a:gd name="T16" fmla="*/ 20 w 77"/>
                  <a:gd name="T17" fmla="*/ 57 h 77"/>
                  <a:gd name="T18" fmla="*/ 20 w 77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77">
                    <a:moveTo>
                      <a:pt x="0" y="77"/>
                    </a:moveTo>
                    <a:lnTo>
                      <a:pt x="77" y="77"/>
                    </a:lnTo>
                    <a:lnTo>
                      <a:pt x="77" y="0"/>
                    </a:lnTo>
                    <a:lnTo>
                      <a:pt x="0" y="0"/>
                    </a:lnTo>
                    <a:lnTo>
                      <a:pt x="0" y="77"/>
                    </a:lnTo>
                    <a:close/>
                    <a:moveTo>
                      <a:pt x="20" y="20"/>
                    </a:moveTo>
                    <a:lnTo>
                      <a:pt x="57" y="20"/>
                    </a:lnTo>
                    <a:lnTo>
                      <a:pt x="57" y="57"/>
                    </a:lnTo>
                    <a:lnTo>
                      <a:pt x="20" y="57"/>
                    </a:lnTo>
                    <a:lnTo>
                      <a:pt x="2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 38">
                <a:extLst>
                  <a:ext uri="{FF2B5EF4-FFF2-40B4-BE49-F238E27FC236}">
                    <a16:creationId xmlns:a16="http://schemas.microsoft.com/office/drawing/2014/main" id="{79E8B793-62E9-A04A-52C0-7309EFE61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4088" y="3124200"/>
                <a:ext cx="123825" cy="60325"/>
              </a:xfrm>
              <a:custGeom>
                <a:avLst/>
                <a:gdLst>
                  <a:gd name="T0" fmla="*/ 67 w 256"/>
                  <a:gd name="T1" fmla="*/ 100 h 127"/>
                  <a:gd name="T2" fmla="*/ 67 w 256"/>
                  <a:gd name="T3" fmla="*/ 66 h 127"/>
                  <a:gd name="T4" fmla="*/ 189 w 256"/>
                  <a:gd name="T5" fmla="*/ 66 h 127"/>
                  <a:gd name="T6" fmla="*/ 189 w 256"/>
                  <a:gd name="T7" fmla="*/ 72 h 127"/>
                  <a:gd name="T8" fmla="*/ 256 w 256"/>
                  <a:gd name="T9" fmla="*/ 67 h 127"/>
                  <a:gd name="T10" fmla="*/ 256 w 256"/>
                  <a:gd name="T11" fmla="*/ 0 h 127"/>
                  <a:gd name="T12" fmla="*/ 0 w 256"/>
                  <a:gd name="T13" fmla="*/ 0 h 127"/>
                  <a:gd name="T14" fmla="*/ 0 w 256"/>
                  <a:gd name="T15" fmla="*/ 127 h 127"/>
                  <a:gd name="T16" fmla="*/ 67 w 256"/>
                  <a:gd name="T17" fmla="*/ 10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6" h="127">
                    <a:moveTo>
                      <a:pt x="67" y="100"/>
                    </a:moveTo>
                    <a:cubicBezTo>
                      <a:pt x="67" y="66"/>
                      <a:pt x="67" y="66"/>
                      <a:pt x="67" y="66"/>
                    </a:cubicBezTo>
                    <a:cubicBezTo>
                      <a:pt x="189" y="66"/>
                      <a:pt x="189" y="66"/>
                      <a:pt x="189" y="66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211" y="69"/>
                      <a:pt x="233" y="67"/>
                      <a:pt x="256" y="67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22" y="117"/>
                      <a:pt x="44" y="108"/>
                      <a:pt x="67" y="1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 39">
                <a:extLst>
                  <a:ext uri="{FF2B5EF4-FFF2-40B4-BE49-F238E27FC236}">
                    <a16:creationId xmlns:a16="http://schemas.microsoft.com/office/drawing/2014/main" id="{35D5C73E-C7B3-2390-1049-5108361A92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76926" y="2971800"/>
                <a:ext cx="122238" cy="122238"/>
              </a:xfrm>
              <a:custGeom>
                <a:avLst/>
                <a:gdLst>
                  <a:gd name="T0" fmla="*/ 77 w 77"/>
                  <a:gd name="T1" fmla="*/ 0 h 77"/>
                  <a:gd name="T2" fmla="*/ 0 w 77"/>
                  <a:gd name="T3" fmla="*/ 0 h 77"/>
                  <a:gd name="T4" fmla="*/ 0 w 77"/>
                  <a:gd name="T5" fmla="*/ 77 h 77"/>
                  <a:gd name="T6" fmla="*/ 77 w 77"/>
                  <a:gd name="T7" fmla="*/ 77 h 77"/>
                  <a:gd name="T8" fmla="*/ 77 w 77"/>
                  <a:gd name="T9" fmla="*/ 0 h 77"/>
                  <a:gd name="T10" fmla="*/ 57 w 77"/>
                  <a:gd name="T11" fmla="*/ 56 h 77"/>
                  <a:gd name="T12" fmla="*/ 20 w 77"/>
                  <a:gd name="T13" fmla="*/ 56 h 77"/>
                  <a:gd name="T14" fmla="*/ 20 w 77"/>
                  <a:gd name="T15" fmla="*/ 20 h 77"/>
                  <a:gd name="T16" fmla="*/ 57 w 77"/>
                  <a:gd name="T17" fmla="*/ 20 h 77"/>
                  <a:gd name="T18" fmla="*/ 57 w 77"/>
                  <a:gd name="T19" fmla="*/ 5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77">
                    <a:moveTo>
                      <a:pt x="77" y="0"/>
                    </a:moveTo>
                    <a:lnTo>
                      <a:pt x="0" y="0"/>
                    </a:lnTo>
                    <a:lnTo>
                      <a:pt x="0" y="77"/>
                    </a:lnTo>
                    <a:lnTo>
                      <a:pt x="77" y="77"/>
                    </a:lnTo>
                    <a:lnTo>
                      <a:pt x="77" y="0"/>
                    </a:lnTo>
                    <a:close/>
                    <a:moveTo>
                      <a:pt x="57" y="56"/>
                    </a:moveTo>
                    <a:lnTo>
                      <a:pt x="20" y="56"/>
                    </a:lnTo>
                    <a:lnTo>
                      <a:pt x="20" y="20"/>
                    </a:lnTo>
                    <a:lnTo>
                      <a:pt x="57" y="20"/>
                    </a:lnTo>
                    <a:lnTo>
                      <a:pt x="57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 40">
                <a:extLst>
                  <a:ext uri="{FF2B5EF4-FFF2-40B4-BE49-F238E27FC236}">
                    <a16:creationId xmlns:a16="http://schemas.microsoft.com/office/drawing/2014/main" id="{5FB67BFE-2932-A682-F7BD-DB43A999BA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76926" y="3124200"/>
                <a:ext cx="122238" cy="122238"/>
              </a:xfrm>
              <a:custGeom>
                <a:avLst/>
                <a:gdLst>
                  <a:gd name="T0" fmla="*/ 147 w 255"/>
                  <a:gd name="T1" fmla="*/ 254 h 255"/>
                  <a:gd name="T2" fmla="*/ 255 w 255"/>
                  <a:gd name="T3" fmla="*/ 168 h 255"/>
                  <a:gd name="T4" fmla="*/ 255 w 255"/>
                  <a:gd name="T5" fmla="*/ 0 h 255"/>
                  <a:gd name="T6" fmla="*/ 0 w 255"/>
                  <a:gd name="T7" fmla="*/ 0 h 255"/>
                  <a:gd name="T8" fmla="*/ 0 w 255"/>
                  <a:gd name="T9" fmla="*/ 255 h 255"/>
                  <a:gd name="T10" fmla="*/ 146 w 255"/>
                  <a:gd name="T11" fmla="*/ 255 h 255"/>
                  <a:gd name="T12" fmla="*/ 147 w 255"/>
                  <a:gd name="T13" fmla="*/ 254 h 255"/>
                  <a:gd name="T14" fmla="*/ 66 w 255"/>
                  <a:gd name="T15" fmla="*/ 66 h 255"/>
                  <a:gd name="T16" fmla="*/ 189 w 255"/>
                  <a:gd name="T17" fmla="*/ 66 h 255"/>
                  <a:gd name="T18" fmla="*/ 189 w 255"/>
                  <a:gd name="T19" fmla="*/ 188 h 255"/>
                  <a:gd name="T20" fmla="*/ 66 w 255"/>
                  <a:gd name="T21" fmla="*/ 188 h 255"/>
                  <a:gd name="T22" fmla="*/ 66 w 255"/>
                  <a:gd name="T23" fmla="*/ 6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5" h="255">
                    <a:moveTo>
                      <a:pt x="147" y="254"/>
                    </a:moveTo>
                    <a:cubicBezTo>
                      <a:pt x="180" y="221"/>
                      <a:pt x="217" y="192"/>
                      <a:pt x="255" y="168"/>
                    </a:cubicBezTo>
                    <a:cubicBezTo>
                      <a:pt x="255" y="0"/>
                      <a:pt x="255" y="0"/>
                      <a:pt x="25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55"/>
                      <a:pt x="0" y="255"/>
                      <a:pt x="0" y="255"/>
                    </a:cubicBezTo>
                    <a:cubicBezTo>
                      <a:pt x="146" y="255"/>
                      <a:pt x="146" y="255"/>
                      <a:pt x="146" y="255"/>
                    </a:cubicBezTo>
                    <a:cubicBezTo>
                      <a:pt x="146" y="255"/>
                      <a:pt x="147" y="254"/>
                      <a:pt x="147" y="254"/>
                    </a:cubicBezTo>
                    <a:close/>
                    <a:moveTo>
                      <a:pt x="66" y="66"/>
                    </a:moveTo>
                    <a:cubicBezTo>
                      <a:pt x="189" y="66"/>
                      <a:pt x="189" y="66"/>
                      <a:pt x="189" y="66"/>
                    </a:cubicBezTo>
                    <a:cubicBezTo>
                      <a:pt x="189" y="188"/>
                      <a:pt x="189" y="188"/>
                      <a:pt x="189" y="188"/>
                    </a:cubicBezTo>
                    <a:cubicBezTo>
                      <a:pt x="66" y="188"/>
                      <a:pt x="66" y="188"/>
                      <a:pt x="66" y="188"/>
                    </a:cubicBezTo>
                    <a:lnTo>
                      <a:pt x="66" y="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 41">
                <a:extLst>
                  <a:ext uri="{FF2B5EF4-FFF2-40B4-BE49-F238E27FC236}">
                    <a16:creationId xmlns:a16="http://schemas.microsoft.com/office/drawing/2014/main" id="{9327B7E0-4AE4-24EB-A69E-FBE28599B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2838" y="3124200"/>
                <a:ext cx="122238" cy="71438"/>
              </a:xfrm>
              <a:custGeom>
                <a:avLst/>
                <a:gdLst>
                  <a:gd name="T0" fmla="*/ 66 w 255"/>
                  <a:gd name="T1" fmla="*/ 78 h 147"/>
                  <a:gd name="T2" fmla="*/ 66 w 255"/>
                  <a:gd name="T3" fmla="*/ 66 h 147"/>
                  <a:gd name="T4" fmla="*/ 188 w 255"/>
                  <a:gd name="T5" fmla="*/ 66 h 147"/>
                  <a:gd name="T6" fmla="*/ 188 w 255"/>
                  <a:gd name="T7" fmla="*/ 115 h 147"/>
                  <a:gd name="T8" fmla="*/ 255 w 255"/>
                  <a:gd name="T9" fmla="*/ 147 h 147"/>
                  <a:gd name="T10" fmla="*/ 255 w 255"/>
                  <a:gd name="T11" fmla="*/ 0 h 147"/>
                  <a:gd name="T12" fmla="*/ 0 w 255"/>
                  <a:gd name="T13" fmla="*/ 0 h 147"/>
                  <a:gd name="T14" fmla="*/ 0 w 255"/>
                  <a:gd name="T15" fmla="*/ 69 h 147"/>
                  <a:gd name="T16" fmla="*/ 66 w 255"/>
                  <a:gd name="T17" fmla="*/ 78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5" h="147">
                    <a:moveTo>
                      <a:pt x="66" y="78"/>
                    </a:moveTo>
                    <a:cubicBezTo>
                      <a:pt x="66" y="66"/>
                      <a:pt x="66" y="66"/>
                      <a:pt x="66" y="66"/>
                    </a:cubicBezTo>
                    <a:cubicBezTo>
                      <a:pt x="188" y="66"/>
                      <a:pt x="188" y="66"/>
                      <a:pt x="188" y="66"/>
                    </a:cubicBezTo>
                    <a:cubicBezTo>
                      <a:pt x="188" y="115"/>
                      <a:pt x="188" y="115"/>
                      <a:pt x="188" y="115"/>
                    </a:cubicBezTo>
                    <a:cubicBezTo>
                      <a:pt x="211" y="124"/>
                      <a:pt x="233" y="135"/>
                      <a:pt x="255" y="147"/>
                    </a:cubicBezTo>
                    <a:cubicBezTo>
                      <a:pt x="255" y="0"/>
                      <a:pt x="255" y="0"/>
                      <a:pt x="25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22" y="71"/>
                      <a:pt x="44" y="74"/>
                      <a:pt x="66" y="7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 42">
                <a:extLst>
                  <a:ext uri="{FF2B5EF4-FFF2-40B4-BE49-F238E27FC236}">
                    <a16:creationId xmlns:a16="http://schemas.microsoft.com/office/drawing/2014/main" id="{A506B95B-F6FA-B18C-29E7-280236A628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34088" y="2971800"/>
                <a:ext cx="123825" cy="122238"/>
              </a:xfrm>
              <a:custGeom>
                <a:avLst/>
                <a:gdLst>
                  <a:gd name="T0" fmla="*/ 78 w 78"/>
                  <a:gd name="T1" fmla="*/ 0 h 77"/>
                  <a:gd name="T2" fmla="*/ 0 w 78"/>
                  <a:gd name="T3" fmla="*/ 0 h 77"/>
                  <a:gd name="T4" fmla="*/ 0 w 78"/>
                  <a:gd name="T5" fmla="*/ 77 h 77"/>
                  <a:gd name="T6" fmla="*/ 78 w 78"/>
                  <a:gd name="T7" fmla="*/ 77 h 77"/>
                  <a:gd name="T8" fmla="*/ 78 w 78"/>
                  <a:gd name="T9" fmla="*/ 0 h 77"/>
                  <a:gd name="T10" fmla="*/ 57 w 78"/>
                  <a:gd name="T11" fmla="*/ 56 h 77"/>
                  <a:gd name="T12" fmla="*/ 21 w 78"/>
                  <a:gd name="T13" fmla="*/ 56 h 77"/>
                  <a:gd name="T14" fmla="*/ 21 w 78"/>
                  <a:gd name="T15" fmla="*/ 20 h 77"/>
                  <a:gd name="T16" fmla="*/ 57 w 78"/>
                  <a:gd name="T17" fmla="*/ 20 h 77"/>
                  <a:gd name="T18" fmla="*/ 57 w 78"/>
                  <a:gd name="T19" fmla="*/ 5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77">
                    <a:moveTo>
                      <a:pt x="78" y="0"/>
                    </a:moveTo>
                    <a:lnTo>
                      <a:pt x="0" y="0"/>
                    </a:lnTo>
                    <a:lnTo>
                      <a:pt x="0" y="77"/>
                    </a:lnTo>
                    <a:lnTo>
                      <a:pt x="78" y="77"/>
                    </a:lnTo>
                    <a:lnTo>
                      <a:pt x="78" y="0"/>
                    </a:lnTo>
                    <a:close/>
                    <a:moveTo>
                      <a:pt x="57" y="56"/>
                    </a:moveTo>
                    <a:lnTo>
                      <a:pt x="21" y="56"/>
                    </a:lnTo>
                    <a:lnTo>
                      <a:pt x="21" y="20"/>
                    </a:lnTo>
                    <a:lnTo>
                      <a:pt x="57" y="20"/>
                    </a:lnTo>
                    <a:lnTo>
                      <a:pt x="57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 43">
                <a:extLst>
                  <a:ext uri="{FF2B5EF4-FFF2-40B4-BE49-F238E27FC236}">
                    <a16:creationId xmlns:a16="http://schemas.microsoft.com/office/drawing/2014/main" id="{CBC5957D-AA8F-9F63-BEE6-65BEC0DDB7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9763" y="3430588"/>
                <a:ext cx="122238" cy="122238"/>
              </a:xfrm>
              <a:custGeom>
                <a:avLst/>
                <a:gdLst>
                  <a:gd name="T0" fmla="*/ 77 w 77"/>
                  <a:gd name="T1" fmla="*/ 0 h 77"/>
                  <a:gd name="T2" fmla="*/ 0 w 77"/>
                  <a:gd name="T3" fmla="*/ 0 h 77"/>
                  <a:gd name="T4" fmla="*/ 0 w 77"/>
                  <a:gd name="T5" fmla="*/ 77 h 77"/>
                  <a:gd name="T6" fmla="*/ 77 w 77"/>
                  <a:gd name="T7" fmla="*/ 77 h 77"/>
                  <a:gd name="T8" fmla="*/ 77 w 77"/>
                  <a:gd name="T9" fmla="*/ 0 h 77"/>
                  <a:gd name="T10" fmla="*/ 57 w 77"/>
                  <a:gd name="T11" fmla="*/ 57 h 77"/>
                  <a:gd name="T12" fmla="*/ 20 w 77"/>
                  <a:gd name="T13" fmla="*/ 57 h 77"/>
                  <a:gd name="T14" fmla="*/ 20 w 77"/>
                  <a:gd name="T15" fmla="*/ 20 h 77"/>
                  <a:gd name="T16" fmla="*/ 57 w 77"/>
                  <a:gd name="T17" fmla="*/ 20 h 77"/>
                  <a:gd name="T18" fmla="*/ 57 w 77"/>
                  <a:gd name="T19" fmla="*/ 5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77">
                    <a:moveTo>
                      <a:pt x="77" y="0"/>
                    </a:moveTo>
                    <a:lnTo>
                      <a:pt x="0" y="0"/>
                    </a:lnTo>
                    <a:lnTo>
                      <a:pt x="0" y="77"/>
                    </a:lnTo>
                    <a:lnTo>
                      <a:pt x="77" y="77"/>
                    </a:lnTo>
                    <a:lnTo>
                      <a:pt x="77" y="0"/>
                    </a:lnTo>
                    <a:close/>
                    <a:moveTo>
                      <a:pt x="57" y="57"/>
                    </a:moveTo>
                    <a:lnTo>
                      <a:pt x="20" y="57"/>
                    </a:lnTo>
                    <a:lnTo>
                      <a:pt x="20" y="20"/>
                    </a:lnTo>
                    <a:lnTo>
                      <a:pt x="57" y="20"/>
                    </a:lnTo>
                    <a:lnTo>
                      <a:pt x="57" y="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 44">
                <a:extLst>
                  <a:ext uri="{FF2B5EF4-FFF2-40B4-BE49-F238E27FC236}">
                    <a16:creationId xmlns:a16="http://schemas.microsoft.com/office/drawing/2014/main" id="{1F6FD252-8BB3-4F92-BA76-E2CAD758DF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9763" y="3276600"/>
                <a:ext cx="122238" cy="123825"/>
              </a:xfrm>
              <a:custGeom>
                <a:avLst/>
                <a:gdLst>
                  <a:gd name="T0" fmla="*/ 77 w 77"/>
                  <a:gd name="T1" fmla="*/ 0 h 78"/>
                  <a:gd name="T2" fmla="*/ 0 w 77"/>
                  <a:gd name="T3" fmla="*/ 0 h 78"/>
                  <a:gd name="T4" fmla="*/ 0 w 77"/>
                  <a:gd name="T5" fmla="*/ 78 h 78"/>
                  <a:gd name="T6" fmla="*/ 77 w 77"/>
                  <a:gd name="T7" fmla="*/ 78 h 78"/>
                  <a:gd name="T8" fmla="*/ 77 w 77"/>
                  <a:gd name="T9" fmla="*/ 0 h 78"/>
                  <a:gd name="T10" fmla="*/ 57 w 77"/>
                  <a:gd name="T11" fmla="*/ 57 h 78"/>
                  <a:gd name="T12" fmla="*/ 20 w 77"/>
                  <a:gd name="T13" fmla="*/ 57 h 78"/>
                  <a:gd name="T14" fmla="*/ 20 w 77"/>
                  <a:gd name="T15" fmla="*/ 21 h 78"/>
                  <a:gd name="T16" fmla="*/ 57 w 77"/>
                  <a:gd name="T17" fmla="*/ 21 h 78"/>
                  <a:gd name="T18" fmla="*/ 57 w 77"/>
                  <a:gd name="T19" fmla="*/ 5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78">
                    <a:moveTo>
                      <a:pt x="77" y="0"/>
                    </a:moveTo>
                    <a:lnTo>
                      <a:pt x="0" y="0"/>
                    </a:lnTo>
                    <a:lnTo>
                      <a:pt x="0" y="78"/>
                    </a:lnTo>
                    <a:lnTo>
                      <a:pt x="77" y="78"/>
                    </a:lnTo>
                    <a:lnTo>
                      <a:pt x="77" y="0"/>
                    </a:lnTo>
                    <a:close/>
                    <a:moveTo>
                      <a:pt x="57" y="57"/>
                    </a:moveTo>
                    <a:lnTo>
                      <a:pt x="20" y="57"/>
                    </a:lnTo>
                    <a:lnTo>
                      <a:pt x="20" y="21"/>
                    </a:lnTo>
                    <a:lnTo>
                      <a:pt x="57" y="21"/>
                    </a:lnTo>
                    <a:lnTo>
                      <a:pt x="57" y="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 45">
                <a:extLst>
                  <a:ext uri="{FF2B5EF4-FFF2-40B4-BE49-F238E27FC236}">
                    <a16:creationId xmlns:a16="http://schemas.microsoft.com/office/drawing/2014/main" id="{2C7C968D-FE90-AA82-A34F-479C239519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9763" y="3124200"/>
                <a:ext cx="122238" cy="122238"/>
              </a:xfrm>
              <a:custGeom>
                <a:avLst/>
                <a:gdLst>
                  <a:gd name="T0" fmla="*/ 77 w 77"/>
                  <a:gd name="T1" fmla="*/ 0 h 77"/>
                  <a:gd name="T2" fmla="*/ 0 w 77"/>
                  <a:gd name="T3" fmla="*/ 0 h 77"/>
                  <a:gd name="T4" fmla="*/ 0 w 77"/>
                  <a:gd name="T5" fmla="*/ 77 h 77"/>
                  <a:gd name="T6" fmla="*/ 77 w 77"/>
                  <a:gd name="T7" fmla="*/ 77 h 77"/>
                  <a:gd name="T8" fmla="*/ 77 w 77"/>
                  <a:gd name="T9" fmla="*/ 0 h 77"/>
                  <a:gd name="T10" fmla="*/ 57 w 77"/>
                  <a:gd name="T11" fmla="*/ 57 h 77"/>
                  <a:gd name="T12" fmla="*/ 20 w 77"/>
                  <a:gd name="T13" fmla="*/ 57 h 77"/>
                  <a:gd name="T14" fmla="*/ 20 w 77"/>
                  <a:gd name="T15" fmla="*/ 20 h 77"/>
                  <a:gd name="T16" fmla="*/ 57 w 77"/>
                  <a:gd name="T17" fmla="*/ 20 h 77"/>
                  <a:gd name="T18" fmla="*/ 57 w 77"/>
                  <a:gd name="T19" fmla="*/ 5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77">
                    <a:moveTo>
                      <a:pt x="77" y="0"/>
                    </a:moveTo>
                    <a:lnTo>
                      <a:pt x="0" y="0"/>
                    </a:lnTo>
                    <a:lnTo>
                      <a:pt x="0" y="77"/>
                    </a:lnTo>
                    <a:lnTo>
                      <a:pt x="77" y="77"/>
                    </a:lnTo>
                    <a:lnTo>
                      <a:pt x="77" y="0"/>
                    </a:lnTo>
                    <a:close/>
                    <a:moveTo>
                      <a:pt x="57" y="57"/>
                    </a:moveTo>
                    <a:lnTo>
                      <a:pt x="20" y="57"/>
                    </a:lnTo>
                    <a:lnTo>
                      <a:pt x="20" y="20"/>
                    </a:lnTo>
                    <a:lnTo>
                      <a:pt x="57" y="20"/>
                    </a:lnTo>
                    <a:lnTo>
                      <a:pt x="57" y="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 46">
                <a:extLst>
                  <a:ext uri="{FF2B5EF4-FFF2-40B4-BE49-F238E27FC236}">
                    <a16:creationId xmlns:a16="http://schemas.microsoft.com/office/drawing/2014/main" id="{3AD09B6B-301E-5441-1822-CB466D3E4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6926" y="3276600"/>
                <a:ext cx="44450" cy="79375"/>
              </a:xfrm>
              <a:custGeom>
                <a:avLst/>
                <a:gdLst>
                  <a:gd name="T0" fmla="*/ 91 w 91"/>
                  <a:gd name="T1" fmla="*/ 0 h 165"/>
                  <a:gd name="T2" fmla="*/ 0 w 91"/>
                  <a:gd name="T3" fmla="*/ 0 h 165"/>
                  <a:gd name="T4" fmla="*/ 0 w 91"/>
                  <a:gd name="T5" fmla="*/ 165 h 165"/>
                  <a:gd name="T6" fmla="*/ 91 w 91"/>
                  <a:gd name="T7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1" h="165">
                    <a:moveTo>
                      <a:pt x="9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5"/>
                      <a:pt x="0" y="165"/>
                      <a:pt x="0" y="165"/>
                    </a:cubicBezTo>
                    <a:cubicBezTo>
                      <a:pt x="21" y="107"/>
                      <a:pt x="52" y="51"/>
                      <a:pt x="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 47">
                <a:extLst>
                  <a:ext uri="{FF2B5EF4-FFF2-40B4-BE49-F238E27FC236}">
                    <a16:creationId xmlns:a16="http://schemas.microsoft.com/office/drawing/2014/main" id="{5A6AEEA8-4B11-B9EC-7254-70F76CC56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2501" y="3481388"/>
                <a:ext cx="266700" cy="85725"/>
              </a:xfrm>
              <a:custGeom>
                <a:avLst/>
                <a:gdLst>
                  <a:gd name="T0" fmla="*/ 467 w 557"/>
                  <a:gd name="T1" fmla="*/ 0 h 180"/>
                  <a:gd name="T2" fmla="*/ 427 w 557"/>
                  <a:gd name="T3" fmla="*/ 0 h 180"/>
                  <a:gd name="T4" fmla="*/ 369 w 557"/>
                  <a:gd name="T5" fmla="*/ 0 h 180"/>
                  <a:gd name="T6" fmla="*/ 188 w 557"/>
                  <a:gd name="T7" fmla="*/ 0 h 180"/>
                  <a:gd name="T8" fmla="*/ 90 w 557"/>
                  <a:gd name="T9" fmla="*/ 0 h 180"/>
                  <a:gd name="T10" fmla="*/ 0 w 557"/>
                  <a:gd name="T11" fmla="*/ 90 h 180"/>
                  <a:gd name="T12" fmla="*/ 90 w 557"/>
                  <a:gd name="T13" fmla="*/ 180 h 180"/>
                  <a:gd name="T14" fmla="*/ 134 w 557"/>
                  <a:gd name="T15" fmla="*/ 180 h 180"/>
                  <a:gd name="T16" fmla="*/ 188 w 557"/>
                  <a:gd name="T17" fmla="*/ 180 h 180"/>
                  <a:gd name="T18" fmla="*/ 369 w 557"/>
                  <a:gd name="T19" fmla="*/ 180 h 180"/>
                  <a:gd name="T20" fmla="*/ 417 w 557"/>
                  <a:gd name="T21" fmla="*/ 180 h 180"/>
                  <a:gd name="T22" fmla="*/ 467 w 557"/>
                  <a:gd name="T23" fmla="*/ 180 h 180"/>
                  <a:gd name="T24" fmla="*/ 557 w 557"/>
                  <a:gd name="T25" fmla="*/ 90 h 180"/>
                  <a:gd name="T26" fmla="*/ 467 w 557"/>
                  <a:gd name="T27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7" h="180">
                    <a:moveTo>
                      <a:pt x="467" y="0"/>
                    </a:moveTo>
                    <a:cubicBezTo>
                      <a:pt x="427" y="0"/>
                      <a:pt x="427" y="0"/>
                      <a:pt x="427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40" y="0"/>
                      <a:pt x="0" y="40"/>
                      <a:pt x="0" y="90"/>
                    </a:cubicBezTo>
                    <a:cubicBezTo>
                      <a:pt x="0" y="140"/>
                      <a:pt x="40" y="180"/>
                      <a:pt x="90" y="180"/>
                    </a:cubicBezTo>
                    <a:cubicBezTo>
                      <a:pt x="134" y="180"/>
                      <a:pt x="134" y="180"/>
                      <a:pt x="134" y="180"/>
                    </a:cubicBezTo>
                    <a:cubicBezTo>
                      <a:pt x="188" y="180"/>
                      <a:pt x="188" y="180"/>
                      <a:pt x="188" y="180"/>
                    </a:cubicBezTo>
                    <a:cubicBezTo>
                      <a:pt x="369" y="180"/>
                      <a:pt x="369" y="180"/>
                      <a:pt x="369" y="180"/>
                    </a:cubicBezTo>
                    <a:cubicBezTo>
                      <a:pt x="417" y="180"/>
                      <a:pt x="417" y="180"/>
                      <a:pt x="417" y="180"/>
                    </a:cubicBezTo>
                    <a:cubicBezTo>
                      <a:pt x="467" y="180"/>
                      <a:pt x="467" y="180"/>
                      <a:pt x="467" y="180"/>
                    </a:cubicBezTo>
                    <a:cubicBezTo>
                      <a:pt x="517" y="180"/>
                      <a:pt x="557" y="140"/>
                      <a:pt x="557" y="90"/>
                    </a:cubicBezTo>
                    <a:cubicBezTo>
                      <a:pt x="557" y="40"/>
                      <a:pt x="517" y="0"/>
                      <a:pt x="467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 48">
                <a:extLst>
                  <a:ext uri="{FF2B5EF4-FFF2-40B4-BE49-F238E27FC236}">
                    <a16:creationId xmlns:a16="http://schemas.microsoft.com/office/drawing/2014/main" id="{1B38538C-A375-C93E-FEA5-A53EB5247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2501" y="3360738"/>
                <a:ext cx="266700" cy="85725"/>
              </a:xfrm>
              <a:custGeom>
                <a:avLst/>
                <a:gdLst>
                  <a:gd name="T0" fmla="*/ 467 w 557"/>
                  <a:gd name="T1" fmla="*/ 0 h 180"/>
                  <a:gd name="T2" fmla="*/ 427 w 557"/>
                  <a:gd name="T3" fmla="*/ 0 h 180"/>
                  <a:gd name="T4" fmla="*/ 369 w 557"/>
                  <a:gd name="T5" fmla="*/ 0 h 180"/>
                  <a:gd name="T6" fmla="*/ 188 w 557"/>
                  <a:gd name="T7" fmla="*/ 0 h 180"/>
                  <a:gd name="T8" fmla="*/ 90 w 557"/>
                  <a:gd name="T9" fmla="*/ 0 h 180"/>
                  <a:gd name="T10" fmla="*/ 0 w 557"/>
                  <a:gd name="T11" fmla="*/ 90 h 180"/>
                  <a:gd name="T12" fmla="*/ 90 w 557"/>
                  <a:gd name="T13" fmla="*/ 180 h 180"/>
                  <a:gd name="T14" fmla="*/ 134 w 557"/>
                  <a:gd name="T15" fmla="*/ 180 h 180"/>
                  <a:gd name="T16" fmla="*/ 188 w 557"/>
                  <a:gd name="T17" fmla="*/ 180 h 180"/>
                  <a:gd name="T18" fmla="*/ 369 w 557"/>
                  <a:gd name="T19" fmla="*/ 180 h 180"/>
                  <a:gd name="T20" fmla="*/ 417 w 557"/>
                  <a:gd name="T21" fmla="*/ 180 h 180"/>
                  <a:gd name="T22" fmla="*/ 467 w 557"/>
                  <a:gd name="T23" fmla="*/ 180 h 180"/>
                  <a:gd name="T24" fmla="*/ 557 w 557"/>
                  <a:gd name="T25" fmla="*/ 90 h 180"/>
                  <a:gd name="T26" fmla="*/ 467 w 557"/>
                  <a:gd name="T27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7" h="180">
                    <a:moveTo>
                      <a:pt x="467" y="0"/>
                    </a:moveTo>
                    <a:cubicBezTo>
                      <a:pt x="427" y="0"/>
                      <a:pt x="427" y="0"/>
                      <a:pt x="427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40" y="0"/>
                      <a:pt x="0" y="40"/>
                      <a:pt x="0" y="90"/>
                    </a:cubicBezTo>
                    <a:cubicBezTo>
                      <a:pt x="0" y="140"/>
                      <a:pt x="40" y="180"/>
                      <a:pt x="90" y="180"/>
                    </a:cubicBezTo>
                    <a:cubicBezTo>
                      <a:pt x="134" y="180"/>
                      <a:pt x="134" y="180"/>
                      <a:pt x="134" y="180"/>
                    </a:cubicBezTo>
                    <a:cubicBezTo>
                      <a:pt x="188" y="180"/>
                      <a:pt x="188" y="180"/>
                      <a:pt x="188" y="180"/>
                    </a:cubicBezTo>
                    <a:cubicBezTo>
                      <a:pt x="369" y="180"/>
                      <a:pt x="369" y="180"/>
                      <a:pt x="369" y="180"/>
                    </a:cubicBezTo>
                    <a:cubicBezTo>
                      <a:pt x="417" y="180"/>
                      <a:pt x="417" y="180"/>
                      <a:pt x="417" y="180"/>
                    </a:cubicBezTo>
                    <a:cubicBezTo>
                      <a:pt x="467" y="180"/>
                      <a:pt x="467" y="180"/>
                      <a:pt x="467" y="180"/>
                    </a:cubicBezTo>
                    <a:cubicBezTo>
                      <a:pt x="517" y="180"/>
                      <a:pt x="557" y="140"/>
                      <a:pt x="557" y="90"/>
                    </a:cubicBezTo>
                    <a:cubicBezTo>
                      <a:pt x="557" y="40"/>
                      <a:pt x="517" y="0"/>
                      <a:pt x="467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5" name="Group 127">
            <a:extLst>
              <a:ext uri="{FF2B5EF4-FFF2-40B4-BE49-F238E27FC236}">
                <a16:creationId xmlns:a16="http://schemas.microsoft.com/office/drawing/2014/main" id="{BFCC9CCD-B4CC-5E49-83B7-F18E64975828}"/>
              </a:ext>
            </a:extLst>
          </p:cNvPr>
          <p:cNvGrpSpPr/>
          <p:nvPr/>
        </p:nvGrpSpPr>
        <p:grpSpPr>
          <a:xfrm>
            <a:off x="8023737" y="2369020"/>
            <a:ext cx="512595" cy="340841"/>
            <a:chOff x="6604903" y="5066123"/>
            <a:chExt cx="801332" cy="532830"/>
          </a:xfrm>
        </p:grpSpPr>
        <p:sp>
          <p:nvSpPr>
            <p:cNvPr id="186" name="Rectangle: Rounded Corners 128">
              <a:extLst>
                <a:ext uri="{FF2B5EF4-FFF2-40B4-BE49-F238E27FC236}">
                  <a16:creationId xmlns:a16="http://schemas.microsoft.com/office/drawing/2014/main" id="{605691FB-AB9B-5500-3B62-F54B3AE40B3F}"/>
                </a:ext>
              </a:extLst>
            </p:cNvPr>
            <p:cNvSpPr/>
            <p:nvPr/>
          </p:nvSpPr>
          <p:spPr>
            <a:xfrm>
              <a:off x="6692900" y="5086350"/>
              <a:ext cx="619125" cy="41247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87" name="Group 129">
              <a:extLst>
                <a:ext uri="{FF2B5EF4-FFF2-40B4-BE49-F238E27FC236}">
                  <a16:creationId xmlns:a16="http://schemas.microsoft.com/office/drawing/2014/main" id="{F814FE22-56EF-FE75-274C-5AD58FF097AF}"/>
                </a:ext>
              </a:extLst>
            </p:cNvPr>
            <p:cNvGrpSpPr/>
            <p:nvPr/>
          </p:nvGrpSpPr>
          <p:grpSpPr>
            <a:xfrm>
              <a:off x="6604903" y="5066123"/>
              <a:ext cx="801332" cy="532830"/>
              <a:chOff x="2732088" y="4757738"/>
              <a:chExt cx="914400" cy="608012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88" name="Freeform 66">
                <a:extLst>
                  <a:ext uri="{FF2B5EF4-FFF2-40B4-BE49-F238E27FC236}">
                    <a16:creationId xmlns:a16="http://schemas.microsoft.com/office/drawing/2014/main" id="{A0C232BB-2204-3E68-B3F7-12158A2706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32088" y="4757738"/>
                <a:ext cx="914400" cy="608012"/>
              </a:xfrm>
              <a:custGeom>
                <a:avLst/>
                <a:gdLst>
                  <a:gd name="T0" fmla="*/ 2598 w 2658"/>
                  <a:gd name="T1" fmla="*/ 1478 h 1764"/>
                  <a:gd name="T2" fmla="*/ 2418 w 2658"/>
                  <a:gd name="T3" fmla="*/ 1375 h 1764"/>
                  <a:gd name="T4" fmla="*/ 2418 w 2658"/>
                  <a:gd name="T5" fmla="*/ 126 h 1764"/>
                  <a:gd name="T6" fmla="*/ 2292 w 2658"/>
                  <a:gd name="T7" fmla="*/ 0 h 1764"/>
                  <a:gd name="T8" fmla="*/ 365 w 2658"/>
                  <a:gd name="T9" fmla="*/ 0 h 1764"/>
                  <a:gd name="T10" fmla="*/ 239 w 2658"/>
                  <a:gd name="T11" fmla="*/ 126 h 1764"/>
                  <a:gd name="T12" fmla="*/ 239 w 2658"/>
                  <a:gd name="T13" fmla="*/ 1376 h 1764"/>
                  <a:gd name="T14" fmla="*/ 60 w 2658"/>
                  <a:gd name="T15" fmla="*/ 1478 h 1764"/>
                  <a:gd name="T16" fmla="*/ 0 w 2658"/>
                  <a:gd name="T17" fmla="*/ 1544 h 1764"/>
                  <a:gd name="T18" fmla="*/ 0 w 2658"/>
                  <a:gd name="T19" fmla="*/ 1615 h 1764"/>
                  <a:gd name="T20" fmla="*/ 149 w 2658"/>
                  <a:gd name="T21" fmla="*/ 1764 h 1764"/>
                  <a:gd name="T22" fmla="*/ 2509 w 2658"/>
                  <a:gd name="T23" fmla="*/ 1764 h 1764"/>
                  <a:gd name="T24" fmla="*/ 2658 w 2658"/>
                  <a:gd name="T25" fmla="*/ 1615 h 1764"/>
                  <a:gd name="T26" fmla="*/ 2658 w 2658"/>
                  <a:gd name="T27" fmla="*/ 1544 h 1764"/>
                  <a:gd name="T28" fmla="*/ 2598 w 2658"/>
                  <a:gd name="T29" fmla="*/ 1478 h 1764"/>
                  <a:gd name="T30" fmla="*/ 2249 w 2658"/>
                  <a:gd name="T31" fmla="*/ 160 h 1764"/>
                  <a:gd name="T32" fmla="*/ 2249 w 2658"/>
                  <a:gd name="T33" fmla="*/ 1372 h 1764"/>
                  <a:gd name="T34" fmla="*/ 408 w 2658"/>
                  <a:gd name="T35" fmla="*/ 1372 h 1764"/>
                  <a:gd name="T36" fmla="*/ 408 w 2658"/>
                  <a:gd name="T37" fmla="*/ 160 h 1764"/>
                  <a:gd name="T38" fmla="*/ 2249 w 2658"/>
                  <a:gd name="T39" fmla="*/ 160 h 1764"/>
                  <a:gd name="T40" fmla="*/ 1488 w 2658"/>
                  <a:gd name="T41" fmla="*/ 1656 h 1764"/>
                  <a:gd name="T42" fmla="*/ 1168 w 2658"/>
                  <a:gd name="T43" fmla="*/ 1656 h 1764"/>
                  <a:gd name="T44" fmla="*/ 1077 w 2658"/>
                  <a:gd name="T45" fmla="*/ 1564 h 1764"/>
                  <a:gd name="T46" fmla="*/ 1580 w 2658"/>
                  <a:gd name="T47" fmla="*/ 1564 h 1764"/>
                  <a:gd name="T48" fmla="*/ 1488 w 2658"/>
                  <a:gd name="T49" fmla="*/ 1656 h 1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58" h="1764">
                    <a:moveTo>
                      <a:pt x="2598" y="1478"/>
                    </a:moveTo>
                    <a:cubicBezTo>
                      <a:pt x="2566" y="1458"/>
                      <a:pt x="2444" y="1390"/>
                      <a:pt x="2418" y="1375"/>
                    </a:cubicBezTo>
                    <a:cubicBezTo>
                      <a:pt x="2418" y="126"/>
                      <a:pt x="2418" y="126"/>
                      <a:pt x="2418" y="126"/>
                    </a:cubicBezTo>
                    <a:cubicBezTo>
                      <a:pt x="2418" y="57"/>
                      <a:pt x="2361" y="0"/>
                      <a:pt x="2292" y="0"/>
                    </a:cubicBezTo>
                    <a:cubicBezTo>
                      <a:pt x="365" y="0"/>
                      <a:pt x="365" y="0"/>
                      <a:pt x="365" y="0"/>
                    </a:cubicBezTo>
                    <a:cubicBezTo>
                      <a:pt x="296" y="0"/>
                      <a:pt x="239" y="57"/>
                      <a:pt x="239" y="126"/>
                    </a:cubicBezTo>
                    <a:cubicBezTo>
                      <a:pt x="239" y="1376"/>
                      <a:pt x="239" y="1376"/>
                      <a:pt x="239" y="1376"/>
                    </a:cubicBezTo>
                    <a:cubicBezTo>
                      <a:pt x="210" y="1392"/>
                      <a:pt x="91" y="1459"/>
                      <a:pt x="60" y="1478"/>
                    </a:cubicBezTo>
                    <a:cubicBezTo>
                      <a:pt x="20" y="1502"/>
                      <a:pt x="0" y="1511"/>
                      <a:pt x="0" y="1544"/>
                    </a:cubicBezTo>
                    <a:cubicBezTo>
                      <a:pt x="0" y="1615"/>
                      <a:pt x="0" y="1615"/>
                      <a:pt x="0" y="1615"/>
                    </a:cubicBezTo>
                    <a:cubicBezTo>
                      <a:pt x="0" y="1697"/>
                      <a:pt x="67" y="1764"/>
                      <a:pt x="149" y="1764"/>
                    </a:cubicBezTo>
                    <a:cubicBezTo>
                      <a:pt x="2509" y="1764"/>
                      <a:pt x="2509" y="1764"/>
                      <a:pt x="2509" y="1764"/>
                    </a:cubicBezTo>
                    <a:cubicBezTo>
                      <a:pt x="2591" y="1764"/>
                      <a:pt x="2658" y="1697"/>
                      <a:pt x="2658" y="1615"/>
                    </a:cubicBezTo>
                    <a:cubicBezTo>
                      <a:pt x="2658" y="1544"/>
                      <a:pt x="2658" y="1544"/>
                      <a:pt x="2658" y="1544"/>
                    </a:cubicBezTo>
                    <a:cubicBezTo>
                      <a:pt x="2658" y="1511"/>
                      <a:pt x="2638" y="1502"/>
                      <a:pt x="2598" y="1478"/>
                    </a:cubicBezTo>
                    <a:close/>
                    <a:moveTo>
                      <a:pt x="2249" y="160"/>
                    </a:moveTo>
                    <a:cubicBezTo>
                      <a:pt x="2249" y="1372"/>
                      <a:pt x="2249" y="1372"/>
                      <a:pt x="2249" y="1372"/>
                    </a:cubicBezTo>
                    <a:cubicBezTo>
                      <a:pt x="408" y="1372"/>
                      <a:pt x="408" y="1372"/>
                      <a:pt x="408" y="1372"/>
                    </a:cubicBezTo>
                    <a:cubicBezTo>
                      <a:pt x="408" y="160"/>
                      <a:pt x="408" y="160"/>
                      <a:pt x="408" y="160"/>
                    </a:cubicBezTo>
                    <a:lnTo>
                      <a:pt x="2249" y="160"/>
                    </a:lnTo>
                    <a:close/>
                    <a:moveTo>
                      <a:pt x="1488" y="1656"/>
                    </a:moveTo>
                    <a:cubicBezTo>
                      <a:pt x="1168" y="1656"/>
                      <a:pt x="1168" y="1656"/>
                      <a:pt x="1168" y="1656"/>
                    </a:cubicBezTo>
                    <a:cubicBezTo>
                      <a:pt x="1118" y="1656"/>
                      <a:pt x="1077" y="1615"/>
                      <a:pt x="1077" y="1564"/>
                    </a:cubicBezTo>
                    <a:cubicBezTo>
                      <a:pt x="1580" y="1564"/>
                      <a:pt x="1580" y="1564"/>
                      <a:pt x="1580" y="1564"/>
                    </a:cubicBezTo>
                    <a:cubicBezTo>
                      <a:pt x="1580" y="1615"/>
                      <a:pt x="1539" y="1656"/>
                      <a:pt x="1488" y="165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9" name="Freeform 67">
                <a:extLst>
                  <a:ext uri="{FF2B5EF4-FFF2-40B4-BE49-F238E27FC236}">
                    <a16:creationId xmlns:a16="http://schemas.microsoft.com/office/drawing/2014/main" id="{B719BEE4-2931-BDEA-57C1-538D54651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563" y="4924425"/>
                <a:ext cx="406400" cy="244475"/>
              </a:xfrm>
              <a:custGeom>
                <a:avLst/>
                <a:gdLst>
                  <a:gd name="T0" fmla="*/ 134 w 1182"/>
                  <a:gd name="T1" fmla="*/ 711 h 711"/>
                  <a:gd name="T2" fmla="*/ 267 w 1182"/>
                  <a:gd name="T3" fmla="*/ 578 h 711"/>
                  <a:gd name="T4" fmla="*/ 263 w 1182"/>
                  <a:gd name="T5" fmla="*/ 548 h 711"/>
                  <a:gd name="T6" fmla="*/ 490 w 1182"/>
                  <a:gd name="T7" fmla="*/ 320 h 711"/>
                  <a:gd name="T8" fmla="*/ 520 w 1182"/>
                  <a:gd name="T9" fmla="*/ 324 h 711"/>
                  <a:gd name="T10" fmla="*/ 550 w 1182"/>
                  <a:gd name="T11" fmla="*/ 320 h 711"/>
                  <a:gd name="T12" fmla="*/ 626 w 1182"/>
                  <a:gd name="T13" fmla="*/ 396 h 711"/>
                  <a:gd name="T14" fmla="*/ 622 w 1182"/>
                  <a:gd name="T15" fmla="*/ 426 h 711"/>
                  <a:gd name="T16" fmla="*/ 756 w 1182"/>
                  <a:gd name="T17" fmla="*/ 560 h 711"/>
                  <a:gd name="T18" fmla="*/ 889 w 1182"/>
                  <a:gd name="T19" fmla="*/ 426 h 711"/>
                  <a:gd name="T20" fmla="*/ 886 w 1182"/>
                  <a:gd name="T21" fmla="*/ 396 h 711"/>
                  <a:gd name="T22" fmla="*/ 1018 w 1182"/>
                  <a:gd name="T23" fmla="*/ 264 h 711"/>
                  <a:gd name="T24" fmla="*/ 1048 w 1182"/>
                  <a:gd name="T25" fmla="*/ 267 h 711"/>
                  <a:gd name="T26" fmla="*/ 1182 w 1182"/>
                  <a:gd name="T27" fmla="*/ 134 h 711"/>
                  <a:gd name="T28" fmla="*/ 1048 w 1182"/>
                  <a:gd name="T29" fmla="*/ 0 h 711"/>
                  <a:gd name="T30" fmla="*/ 915 w 1182"/>
                  <a:gd name="T31" fmla="*/ 134 h 711"/>
                  <a:gd name="T32" fmla="*/ 918 w 1182"/>
                  <a:gd name="T33" fmla="*/ 164 h 711"/>
                  <a:gd name="T34" fmla="*/ 786 w 1182"/>
                  <a:gd name="T35" fmla="*/ 296 h 711"/>
                  <a:gd name="T36" fmla="*/ 756 w 1182"/>
                  <a:gd name="T37" fmla="*/ 293 h 711"/>
                  <a:gd name="T38" fmla="*/ 726 w 1182"/>
                  <a:gd name="T39" fmla="*/ 296 h 711"/>
                  <a:gd name="T40" fmla="*/ 650 w 1182"/>
                  <a:gd name="T41" fmla="*/ 221 h 711"/>
                  <a:gd name="T42" fmla="*/ 654 w 1182"/>
                  <a:gd name="T43" fmla="*/ 191 h 711"/>
                  <a:gd name="T44" fmla="*/ 520 w 1182"/>
                  <a:gd name="T45" fmla="*/ 57 h 711"/>
                  <a:gd name="T46" fmla="*/ 387 w 1182"/>
                  <a:gd name="T47" fmla="*/ 191 h 711"/>
                  <a:gd name="T48" fmla="*/ 391 w 1182"/>
                  <a:gd name="T49" fmla="*/ 221 h 711"/>
                  <a:gd name="T50" fmla="*/ 163 w 1182"/>
                  <a:gd name="T51" fmla="*/ 448 h 711"/>
                  <a:gd name="T52" fmla="*/ 134 w 1182"/>
                  <a:gd name="T53" fmla="*/ 444 h 711"/>
                  <a:gd name="T54" fmla="*/ 0 w 1182"/>
                  <a:gd name="T55" fmla="*/ 578 h 711"/>
                  <a:gd name="T56" fmla="*/ 134 w 1182"/>
                  <a:gd name="T57" fmla="*/ 711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82" h="711">
                    <a:moveTo>
                      <a:pt x="134" y="711"/>
                    </a:moveTo>
                    <a:cubicBezTo>
                      <a:pt x="207" y="711"/>
                      <a:pt x="267" y="651"/>
                      <a:pt x="267" y="578"/>
                    </a:cubicBezTo>
                    <a:cubicBezTo>
                      <a:pt x="267" y="567"/>
                      <a:pt x="266" y="557"/>
                      <a:pt x="263" y="548"/>
                    </a:cubicBezTo>
                    <a:cubicBezTo>
                      <a:pt x="490" y="320"/>
                      <a:pt x="490" y="320"/>
                      <a:pt x="490" y="320"/>
                    </a:cubicBezTo>
                    <a:cubicBezTo>
                      <a:pt x="500" y="323"/>
                      <a:pt x="510" y="324"/>
                      <a:pt x="520" y="324"/>
                    </a:cubicBezTo>
                    <a:cubicBezTo>
                      <a:pt x="531" y="324"/>
                      <a:pt x="541" y="323"/>
                      <a:pt x="550" y="320"/>
                    </a:cubicBezTo>
                    <a:cubicBezTo>
                      <a:pt x="626" y="396"/>
                      <a:pt x="626" y="396"/>
                      <a:pt x="626" y="396"/>
                    </a:cubicBezTo>
                    <a:cubicBezTo>
                      <a:pt x="624" y="406"/>
                      <a:pt x="622" y="416"/>
                      <a:pt x="622" y="426"/>
                    </a:cubicBezTo>
                    <a:cubicBezTo>
                      <a:pt x="622" y="500"/>
                      <a:pt x="682" y="560"/>
                      <a:pt x="756" y="560"/>
                    </a:cubicBezTo>
                    <a:cubicBezTo>
                      <a:pt x="829" y="560"/>
                      <a:pt x="889" y="500"/>
                      <a:pt x="889" y="426"/>
                    </a:cubicBezTo>
                    <a:cubicBezTo>
                      <a:pt x="889" y="416"/>
                      <a:pt x="888" y="406"/>
                      <a:pt x="886" y="396"/>
                    </a:cubicBezTo>
                    <a:cubicBezTo>
                      <a:pt x="1018" y="264"/>
                      <a:pt x="1018" y="264"/>
                      <a:pt x="1018" y="264"/>
                    </a:cubicBezTo>
                    <a:cubicBezTo>
                      <a:pt x="1028" y="266"/>
                      <a:pt x="1038" y="267"/>
                      <a:pt x="1048" y="267"/>
                    </a:cubicBezTo>
                    <a:cubicBezTo>
                      <a:pt x="1122" y="267"/>
                      <a:pt x="1182" y="207"/>
                      <a:pt x="1182" y="134"/>
                    </a:cubicBezTo>
                    <a:cubicBezTo>
                      <a:pt x="1182" y="60"/>
                      <a:pt x="1122" y="0"/>
                      <a:pt x="1048" y="0"/>
                    </a:cubicBezTo>
                    <a:cubicBezTo>
                      <a:pt x="975" y="0"/>
                      <a:pt x="915" y="60"/>
                      <a:pt x="915" y="134"/>
                    </a:cubicBezTo>
                    <a:cubicBezTo>
                      <a:pt x="915" y="144"/>
                      <a:pt x="916" y="154"/>
                      <a:pt x="918" y="164"/>
                    </a:cubicBezTo>
                    <a:cubicBezTo>
                      <a:pt x="786" y="296"/>
                      <a:pt x="786" y="296"/>
                      <a:pt x="786" y="296"/>
                    </a:cubicBezTo>
                    <a:cubicBezTo>
                      <a:pt x="776" y="294"/>
                      <a:pt x="766" y="293"/>
                      <a:pt x="756" y="293"/>
                    </a:cubicBezTo>
                    <a:cubicBezTo>
                      <a:pt x="746" y="293"/>
                      <a:pt x="736" y="294"/>
                      <a:pt x="726" y="296"/>
                    </a:cubicBezTo>
                    <a:cubicBezTo>
                      <a:pt x="650" y="221"/>
                      <a:pt x="650" y="221"/>
                      <a:pt x="650" y="221"/>
                    </a:cubicBezTo>
                    <a:cubicBezTo>
                      <a:pt x="652" y="211"/>
                      <a:pt x="654" y="201"/>
                      <a:pt x="654" y="191"/>
                    </a:cubicBezTo>
                    <a:cubicBezTo>
                      <a:pt x="654" y="117"/>
                      <a:pt x="594" y="57"/>
                      <a:pt x="520" y="57"/>
                    </a:cubicBezTo>
                    <a:cubicBezTo>
                      <a:pt x="447" y="57"/>
                      <a:pt x="387" y="117"/>
                      <a:pt x="387" y="191"/>
                    </a:cubicBezTo>
                    <a:cubicBezTo>
                      <a:pt x="387" y="201"/>
                      <a:pt x="388" y="211"/>
                      <a:pt x="391" y="221"/>
                    </a:cubicBezTo>
                    <a:cubicBezTo>
                      <a:pt x="163" y="448"/>
                      <a:pt x="163" y="448"/>
                      <a:pt x="163" y="448"/>
                    </a:cubicBezTo>
                    <a:cubicBezTo>
                      <a:pt x="154" y="446"/>
                      <a:pt x="144" y="444"/>
                      <a:pt x="134" y="444"/>
                    </a:cubicBezTo>
                    <a:cubicBezTo>
                      <a:pt x="60" y="444"/>
                      <a:pt x="0" y="504"/>
                      <a:pt x="0" y="578"/>
                    </a:cubicBezTo>
                    <a:cubicBezTo>
                      <a:pt x="0" y="651"/>
                      <a:pt x="60" y="711"/>
                      <a:pt x="134" y="711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0" name="Group 132">
            <a:extLst>
              <a:ext uri="{FF2B5EF4-FFF2-40B4-BE49-F238E27FC236}">
                <a16:creationId xmlns:a16="http://schemas.microsoft.com/office/drawing/2014/main" id="{C955C48B-7627-1687-C59C-70BC8A817382}"/>
              </a:ext>
            </a:extLst>
          </p:cNvPr>
          <p:cNvGrpSpPr/>
          <p:nvPr/>
        </p:nvGrpSpPr>
        <p:grpSpPr>
          <a:xfrm>
            <a:off x="2097402" y="2345611"/>
            <a:ext cx="478868" cy="396705"/>
            <a:chOff x="7534275" y="941388"/>
            <a:chExt cx="915988" cy="75882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91" name="Freeform 22">
              <a:extLst>
                <a:ext uri="{FF2B5EF4-FFF2-40B4-BE49-F238E27FC236}">
                  <a16:creationId xmlns:a16="http://schemas.microsoft.com/office/drawing/2014/main" id="{8EF11458-AD99-6C3D-1DD6-51DFCEE3A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4125" y="941388"/>
              <a:ext cx="776288" cy="142875"/>
            </a:xfrm>
            <a:custGeom>
              <a:avLst/>
              <a:gdLst>
                <a:gd name="T0" fmla="*/ 1968 w 1968"/>
                <a:gd name="T1" fmla="*/ 225 h 364"/>
                <a:gd name="T2" fmla="*/ 1917 w 1968"/>
                <a:gd name="T3" fmla="*/ 174 h 364"/>
                <a:gd name="T4" fmla="*/ 1021 w 1968"/>
                <a:gd name="T5" fmla="*/ 174 h 364"/>
                <a:gd name="T6" fmla="*/ 1021 w 1968"/>
                <a:gd name="T7" fmla="*/ 51 h 364"/>
                <a:gd name="T8" fmla="*/ 970 w 1968"/>
                <a:gd name="T9" fmla="*/ 0 h 364"/>
                <a:gd name="T10" fmla="*/ 51 w 1968"/>
                <a:gd name="T11" fmla="*/ 0 h 364"/>
                <a:gd name="T12" fmla="*/ 0 w 1968"/>
                <a:gd name="T13" fmla="*/ 51 h 364"/>
                <a:gd name="T14" fmla="*/ 0 w 1968"/>
                <a:gd name="T15" fmla="*/ 225 h 364"/>
                <a:gd name="T16" fmla="*/ 0 w 1968"/>
                <a:gd name="T17" fmla="*/ 364 h 364"/>
                <a:gd name="T18" fmla="*/ 1968 w 1968"/>
                <a:gd name="T19" fmla="*/ 364 h 364"/>
                <a:gd name="T20" fmla="*/ 1968 w 1968"/>
                <a:gd name="T21" fmla="*/ 22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8" h="364">
                  <a:moveTo>
                    <a:pt x="1968" y="225"/>
                  </a:moveTo>
                  <a:cubicBezTo>
                    <a:pt x="1968" y="197"/>
                    <a:pt x="1945" y="174"/>
                    <a:pt x="1917" y="174"/>
                  </a:cubicBezTo>
                  <a:cubicBezTo>
                    <a:pt x="1021" y="174"/>
                    <a:pt x="1021" y="174"/>
                    <a:pt x="1021" y="174"/>
                  </a:cubicBezTo>
                  <a:cubicBezTo>
                    <a:pt x="1021" y="51"/>
                    <a:pt x="1021" y="51"/>
                    <a:pt x="1021" y="51"/>
                  </a:cubicBezTo>
                  <a:cubicBezTo>
                    <a:pt x="1021" y="23"/>
                    <a:pt x="998" y="0"/>
                    <a:pt x="97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1968" y="364"/>
                    <a:pt x="1968" y="364"/>
                    <a:pt x="1968" y="364"/>
                  </a:cubicBezTo>
                  <a:lnTo>
                    <a:pt x="1968" y="22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2" name="Freeform 23">
              <a:extLst>
                <a:ext uri="{FF2B5EF4-FFF2-40B4-BE49-F238E27FC236}">
                  <a16:creationId xmlns:a16="http://schemas.microsoft.com/office/drawing/2014/main" id="{A0491C1D-ED18-0FE1-81C6-FAA242581B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34275" y="1136651"/>
              <a:ext cx="915988" cy="563563"/>
            </a:xfrm>
            <a:custGeom>
              <a:avLst/>
              <a:gdLst>
                <a:gd name="T0" fmla="*/ 2275 w 2324"/>
                <a:gd name="T1" fmla="*/ 0 h 1430"/>
                <a:gd name="T2" fmla="*/ 49 w 2324"/>
                <a:gd name="T3" fmla="*/ 0 h 1430"/>
                <a:gd name="T4" fmla="*/ 4 w 2324"/>
                <a:gd name="T5" fmla="*/ 50 h 1430"/>
                <a:gd name="T6" fmla="*/ 171 w 2324"/>
                <a:gd name="T7" fmla="*/ 1379 h 1430"/>
                <a:gd name="T8" fmla="*/ 229 w 2324"/>
                <a:gd name="T9" fmla="*/ 1430 h 1430"/>
                <a:gd name="T10" fmla="*/ 2095 w 2324"/>
                <a:gd name="T11" fmla="*/ 1430 h 1430"/>
                <a:gd name="T12" fmla="*/ 2152 w 2324"/>
                <a:gd name="T13" fmla="*/ 1379 h 1430"/>
                <a:gd name="T14" fmla="*/ 2320 w 2324"/>
                <a:gd name="T15" fmla="*/ 50 h 1430"/>
                <a:gd name="T16" fmla="*/ 2275 w 2324"/>
                <a:gd name="T17" fmla="*/ 0 h 1430"/>
                <a:gd name="T18" fmla="*/ 1162 w 2324"/>
                <a:gd name="T19" fmla="*/ 1262 h 1430"/>
                <a:gd name="T20" fmla="*/ 632 w 2324"/>
                <a:gd name="T21" fmla="*/ 732 h 1430"/>
                <a:gd name="T22" fmla="*/ 1162 w 2324"/>
                <a:gd name="T23" fmla="*/ 202 h 1430"/>
                <a:gd name="T24" fmla="*/ 1692 w 2324"/>
                <a:gd name="T25" fmla="*/ 732 h 1430"/>
                <a:gd name="T26" fmla="*/ 1162 w 2324"/>
                <a:gd name="T27" fmla="*/ 1262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24" h="1430">
                  <a:moveTo>
                    <a:pt x="2275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20" y="0"/>
                    <a:pt x="0" y="23"/>
                    <a:pt x="4" y="50"/>
                  </a:cubicBezTo>
                  <a:cubicBezTo>
                    <a:pt x="171" y="1379"/>
                    <a:pt x="171" y="1379"/>
                    <a:pt x="171" y="1379"/>
                  </a:cubicBezTo>
                  <a:cubicBezTo>
                    <a:pt x="175" y="1407"/>
                    <a:pt x="201" y="1430"/>
                    <a:pt x="229" y="1430"/>
                  </a:cubicBezTo>
                  <a:cubicBezTo>
                    <a:pt x="2095" y="1430"/>
                    <a:pt x="2095" y="1430"/>
                    <a:pt x="2095" y="1430"/>
                  </a:cubicBezTo>
                  <a:cubicBezTo>
                    <a:pt x="2123" y="1430"/>
                    <a:pt x="2149" y="1407"/>
                    <a:pt x="2152" y="1379"/>
                  </a:cubicBezTo>
                  <a:cubicBezTo>
                    <a:pt x="2320" y="50"/>
                    <a:pt x="2320" y="50"/>
                    <a:pt x="2320" y="50"/>
                  </a:cubicBezTo>
                  <a:cubicBezTo>
                    <a:pt x="2324" y="23"/>
                    <a:pt x="2304" y="0"/>
                    <a:pt x="2275" y="0"/>
                  </a:cubicBezTo>
                  <a:close/>
                  <a:moveTo>
                    <a:pt x="1162" y="1262"/>
                  </a:moveTo>
                  <a:cubicBezTo>
                    <a:pt x="869" y="1262"/>
                    <a:pt x="632" y="1024"/>
                    <a:pt x="632" y="732"/>
                  </a:cubicBezTo>
                  <a:cubicBezTo>
                    <a:pt x="632" y="439"/>
                    <a:pt x="869" y="202"/>
                    <a:pt x="1162" y="202"/>
                  </a:cubicBezTo>
                  <a:cubicBezTo>
                    <a:pt x="1455" y="202"/>
                    <a:pt x="1692" y="439"/>
                    <a:pt x="1692" y="732"/>
                  </a:cubicBezTo>
                  <a:cubicBezTo>
                    <a:pt x="1692" y="1024"/>
                    <a:pt x="1455" y="1262"/>
                    <a:pt x="1162" y="126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3" name="Freeform 24">
              <a:extLst>
                <a:ext uri="{FF2B5EF4-FFF2-40B4-BE49-F238E27FC236}">
                  <a16:creationId xmlns:a16="http://schemas.microsoft.com/office/drawing/2014/main" id="{0C144F65-63A3-7046-6E8F-4E65CFB75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4950" y="1273176"/>
              <a:ext cx="273050" cy="323850"/>
            </a:xfrm>
            <a:custGeom>
              <a:avLst/>
              <a:gdLst>
                <a:gd name="T0" fmla="*/ 127 w 172"/>
                <a:gd name="T1" fmla="*/ 0 h 204"/>
                <a:gd name="T2" fmla="*/ 45 w 172"/>
                <a:gd name="T3" fmla="*/ 0 h 204"/>
                <a:gd name="T4" fmla="*/ 45 w 172"/>
                <a:gd name="T5" fmla="*/ 92 h 204"/>
                <a:gd name="T6" fmla="*/ 0 w 172"/>
                <a:gd name="T7" fmla="*/ 92 h 204"/>
                <a:gd name="T8" fmla="*/ 86 w 172"/>
                <a:gd name="T9" fmla="*/ 204 h 204"/>
                <a:gd name="T10" fmla="*/ 172 w 172"/>
                <a:gd name="T11" fmla="*/ 92 h 204"/>
                <a:gd name="T12" fmla="*/ 127 w 172"/>
                <a:gd name="T13" fmla="*/ 92 h 204"/>
                <a:gd name="T14" fmla="*/ 127 w 172"/>
                <a:gd name="T1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204">
                  <a:moveTo>
                    <a:pt x="127" y="0"/>
                  </a:moveTo>
                  <a:lnTo>
                    <a:pt x="45" y="0"/>
                  </a:lnTo>
                  <a:lnTo>
                    <a:pt x="45" y="92"/>
                  </a:lnTo>
                  <a:lnTo>
                    <a:pt x="0" y="92"/>
                  </a:lnTo>
                  <a:lnTo>
                    <a:pt x="86" y="204"/>
                  </a:lnTo>
                  <a:lnTo>
                    <a:pt x="172" y="92"/>
                  </a:lnTo>
                  <a:lnTo>
                    <a:pt x="127" y="92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94" name="Group 143">
            <a:extLst>
              <a:ext uri="{FF2B5EF4-FFF2-40B4-BE49-F238E27FC236}">
                <a16:creationId xmlns:a16="http://schemas.microsoft.com/office/drawing/2014/main" id="{19AA2D65-D937-6A65-AA97-A05C83708A74}"/>
              </a:ext>
            </a:extLst>
          </p:cNvPr>
          <p:cNvGrpSpPr/>
          <p:nvPr/>
        </p:nvGrpSpPr>
        <p:grpSpPr>
          <a:xfrm>
            <a:off x="615571" y="2362164"/>
            <a:ext cx="463080" cy="391528"/>
            <a:chOff x="7534275" y="963613"/>
            <a:chExt cx="914400" cy="7731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95" name="Freeform 23">
              <a:extLst>
                <a:ext uri="{FF2B5EF4-FFF2-40B4-BE49-F238E27FC236}">
                  <a16:creationId xmlns:a16="http://schemas.microsoft.com/office/drawing/2014/main" id="{68CA1912-9D1E-97AC-4DFE-AB4AB497C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4275" y="1446213"/>
              <a:ext cx="914400" cy="290512"/>
            </a:xfrm>
            <a:custGeom>
              <a:avLst/>
              <a:gdLst>
                <a:gd name="T0" fmla="*/ 2226 w 2280"/>
                <a:gd name="T1" fmla="*/ 0 h 723"/>
                <a:gd name="T2" fmla="*/ 1781 w 2280"/>
                <a:gd name="T3" fmla="*/ 0 h 723"/>
                <a:gd name="T4" fmla="*/ 1781 w 2280"/>
                <a:gd name="T5" fmla="*/ 210 h 723"/>
                <a:gd name="T6" fmla="*/ 1648 w 2280"/>
                <a:gd name="T7" fmla="*/ 344 h 723"/>
                <a:gd name="T8" fmla="*/ 633 w 2280"/>
                <a:gd name="T9" fmla="*/ 344 h 723"/>
                <a:gd name="T10" fmla="*/ 499 w 2280"/>
                <a:gd name="T11" fmla="*/ 210 h 723"/>
                <a:gd name="T12" fmla="*/ 499 w 2280"/>
                <a:gd name="T13" fmla="*/ 0 h 723"/>
                <a:gd name="T14" fmla="*/ 54 w 2280"/>
                <a:gd name="T15" fmla="*/ 0 h 723"/>
                <a:gd name="T16" fmla="*/ 0 w 2280"/>
                <a:gd name="T17" fmla="*/ 53 h 723"/>
                <a:gd name="T18" fmla="*/ 0 w 2280"/>
                <a:gd name="T19" fmla="*/ 265 h 723"/>
                <a:gd name="T20" fmla="*/ 0 w 2280"/>
                <a:gd name="T21" fmla="*/ 362 h 723"/>
                <a:gd name="T22" fmla="*/ 0 w 2280"/>
                <a:gd name="T23" fmla="*/ 589 h 723"/>
                <a:gd name="T24" fmla="*/ 134 w 2280"/>
                <a:gd name="T25" fmla="*/ 723 h 723"/>
                <a:gd name="T26" fmla="*/ 2146 w 2280"/>
                <a:gd name="T27" fmla="*/ 723 h 723"/>
                <a:gd name="T28" fmla="*/ 2280 w 2280"/>
                <a:gd name="T29" fmla="*/ 589 h 723"/>
                <a:gd name="T30" fmla="*/ 2280 w 2280"/>
                <a:gd name="T31" fmla="*/ 362 h 723"/>
                <a:gd name="T32" fmla="*/ 2280 w 2280"/>
                <a:gd name="T33" fmla="*/ 265 h 723"/>
                <a:gd name="T34" fmla="*/ 2280 w 2280"/>
                <a:gd name="T35" fmla="*/ 53 h 723"/>
                <a:gd name="T36" fmla="*/ 2226 w 2280"/>
                <a:gd name="T37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80" h="723">
                  <a:moveTo>
                    <a:pt x="2226" y="0"/>
                  </a:moveTo>
                  <a:cubicBezTo>
                    <a:pt x="1781" y="0"/>
                    <a:pt x="1781" y="0"/>
                    <a:pt x="1781" y="0"/>
                  </a:cubicBezTo>
                  <a:cubicBezTo>
                    <a:pt x="1781" y="210"/>
                    <a:pt x="1781" y="210"/>
                    <a:pt x="1781" y="210"/>
                  </a:cubicBezTo>
                  <a:cubicBezTo>
                    <a:pt x="1781" y="283"/>
                    <a:pt x="1721" y="344"/>
                    <a:pt x="1648" y="344"/>
                  </a:cubicBezTo>
                  <a:cubicBezTo>
                    <a:pt x="633" y="344"/>
                    <a:pt x="633" y="344"/>
                    <a:pt x="633" y="344"/>
                  </a:cubicBezTo>
                  <a:cubicBezTo>
                    <a:pt x="559" y="344"/>
                    <a:pt x="499" y="283"/>
                    <a:pt x="499" y="210"/>
                  </a:cubicBezTo>
                  <a:cubicBezTo>
                    <a:pt x="499" y="0"/>
                    <a:pt x="499" y="0"/>
                    <a:pt x="49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0" y="589"/>
                    <a:pt x="0" y="589"/>
                    <a:pt x="0" y="589"/>
                  </a:cubicBezTo>
                  <a:cubicBezTo>
                    <a:pt x="0" y="663"/>
                    <a:pt x="61" y="723"/>
                    <a:pt x="134" y="723"/>
                  </a:cubicBezTo>
                  <a:cubicBezTo>
                    <a:pt x="2146" y="723"/>
                    <a:pt x="2146" y="723"/>
                    <a:pt x="2146" y="723"/>
                  </a:cubicBezTo>
                  <a:cubicBezTo>
                    <a:pt x="2220" y="723"/>
                    <a:pt x="2280" y="663"/>
                    <a:pt x="2280" y="589"/>
                  </a:cubicBezTo>
                  <a:cubicBezTo>
                    <a:pt x="2280" y="362"/>
                    <a:pt x="2280" y="362"/>
                    <a:pt x="2280" y="362"/>
                  </a:cubicBezTo>
                  <a:cubicBezTo>
                    <a:pt x="2280" y="265"/>
                    <a:pt x="2280" y="265"/>
                    <a:pt x="2280" y="265"/>
                  </a:cubicBezTo>
                  <a:cubicBezTo>
                    <a:pt x="2280" y="53"/>
                    <a:pt x="2280" y="53"/>
                    <a:pt x="2280" y="53"/>
                  </a:cubicBezTo>
                  <a:cubicBezTo>
                    <a:pt x="2280" y="24"/>
                    <a:pt x="2256" y="0"/>
                    <a:pt x="2226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6" name="Freeform 24">
              <a:extLst>
                <a:ext uri="{FF2B5EF4-FFF2-40B4-BE49-F238E27FC236}">
                  <a16:creationId xmlns:a16="http://schemas.microsoft.com/office/drawing/2014/main" id="{7EF40B9D-3A8D-CD49-6AB4-C807C4A03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6663" y="963613"/>
              <a:ext cx="612775" cy="546100"/>
            </a:xfrm>
            <a:custGeom>
              <a:avLst/>
              <a:gdLst>
                <a:gd name="T0" fmla="*/ 1033 w 1527"/>
                <a:gd name="T1" fmla="*/ 1348 h 1365"/>
                <a:gd name="T2" fmla="*/ 1514 w 1527"/>
                <a:gd name="T3" fmla="*/ 723 h 1365"/>
                <a:gd name="T4" fmla="*/ 1498 w 1527"/>
                <a:gd name="T5" fmla="*/ 692 h 1365"/>
                <a:gd name="T6" fmla="*/ 1255 w 1527"/>
                <a:gd name="T7" fmla="*/ 692 h 1365"/>
                <a:gd name="T8" fmla="*/ 405 w 1527"/>
                <a:gd name="T9" fmla="*/ 0 h 1365"/>
                <a:gd name="T10" fmla="*/ 0 w 1527"/>
                <a:gd name="T11" fmla="*/ 105 h 1365"/>
                <a:gd name="T12" fmla="*/ 10 w 1527"/>
                <a:gd name="T13" fmla="*/ 104 h 1365"/>
                <a:gd name="T14" fmla="*/ 739 w 1527"/>
                <a:gd name="T15" fmla="*/ 692 h 1365"/>
                <a:gd name="T16" fmla="*/ 520 w 1527"/>
                <a:gd name="T17" fmla="*/ 692 h 1365"/>
                <a:gd name="T18" fmla="*/ 504 w 1527"/>
                <a:gd name="T19" fmla="*/ 723 h 1365"/>
                <a:gd name="T20" fmla="*/ 984 w 1527"/>
                <a:gd name="T21" fmla="*/ 1348 h 1365"/>
                <a:gd name="T22" fmla="*/ 1033 w 1527"/>
                <a:gd name="T23" fmla="*/ 1348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27" h="1365">
                  <a:moveTo>
                    <a:pt x="1033" y="1348"/>
                  </a:moveTo>
                  <a:cubicBezTo>
                    <a:pt x="1514" y="723"/>
                    <a:pt x="1514" y="723"/>
                    <a:pt x="1514" y="723"/>
                  </a:cubicBezTo>
                  <a:cubicBezTo>
                    <a:pt x="1527" y="706"/>
                    <a:pt x="1520" y="692"/>
                    <a:pt x="1498" y="692"/>
                  </a:cubicBezTo>
                  <a:cubicBezTo>
                    <a:pt x="1255" y="692"/>
                    <a:pt x="1255" y="692"/>
                    <a:pt x="1255" y="692"/>
                  </a:cubicBezTo>
                  <a:cubicBezTo>
                    <a:pt x="1185" y="299"/>
                    <a:pt x="817" y="0"/>
                    <a:pt x="405" y="0"/>
                  </a:cubicBezTo>
                  <a:cubicBezTo>
                    <a:pt x="258" y="0"/>
                    <a:pt x="120" y="38"/>
                    <a:pt x="0" y="105"/>
                  </a:cubicBezTo>
                  <a:cubicBezTo>
                    <a:pt x="4" y="105"/>
                    <a:pt x="6" y="104"/>
                    <a:pt x="10" y="104"/>
                  </a:cubicBezTo>
                  <a:cubicBezTo>
                    <a:pt x="503" y="104"/>
                    <a:pt x="727" y="363"/>
                    <a:pt x="739" y="692"/>
                  </a:cubicBezTo>
                  <a:cubicBezTo>
                    <a:pt x="520" y="692"/>
                    <a:pt x="520" y="692"/>
                    <a:pt x="520" y="692"/>
                  </a:cubicBezTo>
                  <a:cubicBezTo>
                    <a:pt x="497" y="692"/>
                    <a:pt x="490" y="706"/>
                    <a:pt x="504" y="723"/>
                  </a:cubicBezTo>
                  <a:cubicBezTo>
                    <a:pt x="984" y="1348"/>
                    <a:pt x="984" y="1348"/>
                    <a:pt x="984" y="1348"/>
                  </a:cubicBezTo>
                  <a:cubicBezTo>
                    <a:pt x="998" y="1365"/>
                    <a:pt x="1020" y="1365"/>
                    <a:pt x="1033" y="134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97" name="Group 14">
            <a:extLst>
              <a:ext uri="{FF2B5EF4-FFF2-40B4-BE49-F238E27FC236}">
                <a16:creationId xmlns:a16="http://schemas.microsoft.com/office/drawing/2014/main" id="{8D930AAF-0CE2-2FA1-BE8E-F0E1BCBD13E4}"/>
              </a:ext>
            </a:extLst>
          </p:cNvPr>
          <p:cNvGrpSpPr/>
          <p:nvPr/>
        </p:nvGrpSpPr>
        <p:grpSpPr>
          <a:xfrm>
            <a:off x="3556092" y="2256706"/>
            <a:ext cx="450575" cy="510444"/>
            <a:chOff x="-1476845" y="4949867"/>
            <a:chExt cx="557860" cy="631985"/>
          </a:xfrm>
        </p:grpSpPr>
        <p:sp>
          <p:nvSpPr>
            <p:cNvPr id="198" name="Star: 4 Points 225">
              <a:extLst>
                <a:ext uri="{FF2B5EF4-FFF2-40B4-BE49-F238E27FC236}">
                  <a16:creationId xmlns:a16="http://schemas.microsoft.com/office/drawing/2014/main" id="{0B072FAF-756E-AF34-3D4F-649590BE2A92}"/>
                </a:ext>
              </a:extLst>
            </p:cNvPr>
            <p:cNvSpPr/>
            <p:nvPr/>
          </p:nvSpPr>
          <p:spPr>
            <a:xfrm rot="850729">
              <a:off x="-1278200" y="5016390"/>
              <a:ext cx="169203" cy="169203"/>
            </a:xfrm>
            <a:prstGeom prst="star4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9" name="Star: 4 Points 226">
              <a:extLst>
                <a:ext uri="{FF2B5EF4-FFF2-40B4-BE49-F238E27FC236}">
                  <a16:creationId xmlns:a16="http://schemas.microsoft.com/office/drawing/2014/main" id="{B3E77AC2-72B9-E53B-3293-B72996A0AFA7}"/>
                </a:ext>
              </a:extLst>
            </p:cNvPr>
            <p:cNvSpPr/>
            <p:nvPr/>
          </p:nvSpPr>
          <p:spPr>
            <a:xfrm rot="850729">
              <a:off x="-1411762" y="4949867"/>
              <a:ext cx="114510" cy="114510"/>
            </a:xfrm>
            <a:prstGeom prst="star4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0" name="Freeform 1335">
              <a:extLst>
                <a:ext uri="{FF2B5EF4-FFF2-40B4-BE49-F238E27FC236}">
                  <a16:creationId xmlns:a16="http://schemas.microsoft.com/office/drawing/2014/main" id="{038F0260-1F1E-7D79-E1D0-53197B22BB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34355" y="5213770"/>
              <a:ext cx="415370" cy="111831"/>
            </a:xfrm>
            <a:custGeom>
              <a:avLst/>
              <a:gdLst>
                <a:gd name="T0" fmla="*/ 1825 w 1936"/>
                <a:gd name="T1" fmla="*/ 0 h 519"/>
                <a:gd name="T2" fmla="*/ 111 w 1936"/>
                <a:gd name="T3" fmla="*/ 0 h 519"/>
                <a:gd name="T4" fmla="*/ 0 w 1936"/>
                <a:gd name="T5" fmla="*/ 106 h 519"/>
                <a:gd name="T6" fmla="*/ 0 w 1936"/>
                <a:gd name="T7" fmla="*/ 413 h 519"/>
                <a:gd name="T8" fmla="*/ 111 w 1936"/>
                <a:gd name="T9" fmla="*/ 519 h 519"/>
                <a:gd name="T10" fmla="*/ 1825 w 1936"/>
                <a:gd name="T11" fmla="*/ 519 h 519"/>
                <a:gd name="T12" fmla="*/ 1936 w 1936"/>
                <a:gd name="T13" fmla="*/ 413 h 519"/>
                <a:gd name="T14" fmla="*/ 1936 w 1936"/>
                <a:gd name="T15" fmla="*/ 106 h 519"/>
                <a:gd name="T16" fmla="*/ 1825 w 1936"/>
                <a:gd name="T17" fmla="*/ 0 h 519"/>
                <a:gd name="T18" fmla="*/ 274 w 1936"/>
                <a:gd name="T19" fmla="*/ 339 h 519"/>
                <a:gd name="T20" fmla="*/ 194 w 1936"/>
                <a:gd name="T21" fmla="*/ 259 h 519"/>
                <a:gd name="T22" fmla="*/ 274 w 1936"/>
                <a:gd name="T23" fmla="*/ 180 h 519"/>
                <a:gd name="T24" fmla="*/ 353 w 1936"/>
                <a:gd name="T25" fmla="*/ 259 h 519"/>
                <a:gd name="T26" fmla="*/ 274 w 1936"/>
                <a:gd name="T27" fmla="*/ 339 h 519"/>
                <a:gd name="T28" fmla="*/ 491 w 1936"/>
                <a:gd name="T29" fmla="*/ 316 h 519"/>
                <a:gd name="T30" fmla="*/ 434 w 1936"/>
                <a:gd name="T31" fmla="*/ 259 h 519"/>
                <a:gd name="T32" fmla="*/ 491 w 1936"/>
                <a:gd name="T33" fmla="*/ 203 h 519"/>
                <a:gd name="T34" fmla="*/ 548 w 1936"/>
                <a:gd name="T35" fmla="*/ 259 h 519"/>
                <a:gd name="T36" fmla="*/ 491 w 1936"/>
                <a:gd name="T37" fmla="*/ 316 h 519"/>
                <a:gd name="T38" fmla="*/ 678 w 1936"/>
                <a:gd name="T39" fmla="*/ 316 h 519"/>
                <a:gd name="T40" fmla="*/ 621 w 1936"/>
                <a:gd name="T41" fmla="*/ 259 h 519"/>
                <a:gd name="T42" fmla="*/ 678 w 1936"/>
                <a:gd name="T43" fmla="*/ 203 h 519"/>
                <a:gd name="T44" fmla="*/ 735 w 1936"/>
                <a:gd name="T45" fmla="*/ 259 h 519"/>
                <a:gd name="T46" fmla="*/ 678 w 1936"/>
                <a:gd name="T47" fmla="*/ 316 h 519"/>
                <a:gd name="T48" fmla="*/ 1790 w 1936"/>
                <a:gd name="T49" fmla="*/ 309 h 519"/>
                <a:gd name="T50" fmla="*/ 1254 w 1936"/>
                <a:gd name="T51" fmla="*/ 309 h 519"/>
                <a:gd name="T52" fmla="*/ 1254 w 1936"/>
                <a:gd name="T53" fmla="*/ 209 h 519"/>
                <a:gd name="T54" fmla="*/ 1790 w 1936"/>
                <a:gd name="T55" fmla="*/ 209 h 519"/>
                <a:gd name="T56" fmla="*/ 1790 w 1936"/>
                <a:gd name="T57" fmla="*/ 30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36" h="519">
                  <a:moveTo>
                    <a:pt x="1825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50" y="0"/>
                    <a:pt x="0" y="48"/>
                    <a:pt x="0" y="106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0" y="471"/>
                    <a:pt x="50" y="519"/>
                    <a:pt x="111" y="519"/>
                  </a:cubicBezTo>
                  <a:cubicBezTo>
                    <a:pt x="1825" y="519"/>
                    <a:pt x="1825" y="519"/>
                    <a:pt x="1825" y="519"/>
                  </a:cubicBezTo>
                  <a:cubicBezTo>
                    <a:pt x="1887" y="519"/>
                    <a:pt x="1936" y="471"/>
                    <a:pt x="1936" y="413"/>
                  </a:cubicBezTo>
                  <a:cubicBezTo>
                    <a:pt x="1936" y="106"/>
                    <a:pt x="1936" y="106"/>
                    <a:pt x="1936" y="106"/>
                  </a:cubicBezTo>
                  <a:cubicBezTo>
                    <a:pt x="1936" y="48"/>
                    <a:pt x="1887" y="0"/>
                    <a:pt x="1825" y="0"/>
                  </a:cubicBezTo>
                  <a:close/>
                  <a:moveTo>
                    <a:pt x="274" y="339"/>
                  </a:moveTo>
                  <a:cubicBezTo>
                    <a:pt x="230" y="339"/>
                    <a:pt x="194" y="303"/>
                    <a:pt x="194" y="259"/>
                  </a:cubicBezTo>
                  <a:cubicBezTo>
                    <a:pt x="194" y="216"/>
                    <a:pt x="230" y="180"/>
                    <a:pt x="274" y="180"/>
                  </a:cubicBezTo>
                  <a:cubicBezTo>
                    <a:pt x="317" y="180"/>
                    <a:pt x="353" y="216"/>
                    <a:pt x="353" y="259"/>
                  </a:cubicBezTo>
                  <a:cubicBezTo>
                    <a:pt x="353" y="303"/>
                    <a:pt x="317" y="339"/>
                    <a:pt x="274" y="339"/>
                  </a:cubicBezTo>
                  <a:close/>
                  <a:moveTo>
                    <a:pt x="491" y="316"/>
                  </a:moveTo>
                  <a:cubicBezTo>
                    <a:pt x="459" y="316"/>
                    <a:pt x="434" y="291"/>
                    <a:pt x="434" y="259"/>
                  </a:cubicBezTo>
                  <a:cubicBezTo>
                    <a:pt x="434" y="228"/>
                    <a:pt x="459" y="203"/>
                    <a:pt x="491" y="203"/>
                  </a:cubicBezTo>
                  <a:cubicBezTo>
                    <a:pt x="522" y="203"/>
                    <a:pt x="548" y="228"/>
                    <a:pt x="548" y="259"/>
                  </a:cubicBezTo>
                  <a:cubicBezTo>
                    <a:pt x="548" y="291"/>
                    <a:pt x="522" y="316"/>
                    <a:pt x="491" y="316"/>
                  </a:cubicBezTo>
                  <a:close/>
                  <a:moveTo>
                    <a:pt x="678" y="316"/>
                  </a:moveTo>
                  <a:cubicBezTo>
                    <a:pt x="647" y="316"/>
                    <a:pt x="621" y="291"/>
                    <a:pt x="621" y="259"/>
                  </a:cubicBezTo>
                  <a:cubicBezTo>
                    <a:pt x="621" y="228"/>
                    <a:pt x="647" y="203"/>
                    <a:pt x="678" y="203"/>
                  </a:cubicBezTo>
                  <a:cubicBezTo>
                    <a:pt x="710" y="203"/>
                    <a:pt x="735" y="228"/>
                    <a:pt x="735" y="259"/>
                  </a:cubicBezTo>
                  <a:cubicBezTo>
                    <a:pt x="735" y="291"/>
                    <a:pt x="710" y="316"/>
                    <a:pt x="678" y="316"/>
                  </a:cubicBezTo>
                  <a:close/>
                  <a:moveTo>
                    <a:pt x="1790" y="309"/>
                  </a:moveTo>
                  <a:cubicBezTo>
                    <a:pt x="1254" y="309"/>
                    <a:pt x="1254" y="309"/>
                    <a:pt x="1254" y="309"/>
                  </a:cubicBezTo>
                  <a:cubicBezTo>
                    <a:pt x="1254" y="209"/>
                    <a:pt x="1254" y="209"/>
                    <a:pt x="1254" y="209"/>
                  </a:cubicBezTo>
                  <a:cubicBezTo>
                    <a:pt x="1790" y="209"/>
                    <a:pt x="1790" y="209"/>
                    <a:pt x="1790" y="209"/>
                  </a:cubicBezTo>
                  <a:lnTo>
                    <a:pt x="1790" y="309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1" name="Freeform 1336">
              <a:extLst>
                <a:ext uri="{FF2B5EF4-FFF2-40B4-BE49-F238E27FC236}">
                  <a16:creationId xmlns:a16="http://schemas.microsoft.com/office/drawing/2014/main" id="{37F75602-CD19-848C-0F20-5038DCEDC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34355" y="5342215"/>
              <a:ext cx="415370" cy="111191"/>
            </a:xfrm>
            <a:custGeom>
              <a:avLst/>
              <a:gdLst>
                <a:gd name="T0" fmla="*/ 1825 w 1936"/>
                <a:gd name="T1" fmla="*/ 0 h 518"/>
                <a:gd name="T2" fmla="*/ 111 w 1936"/>
                <a:gd name="T3" fmla="*/ 0 h 518"/>
                <a:gd name="T4" fmla="*/ 0 w 1936"/>
                <a:gd name="T5" fmla="*/ 105 h 518"/>
                <a:gd name="T6" fmla="*/ 0 w 1936"/>
                <a:gd name="T7" fmla="*/ 412 h 518"/>
                <a:gd name="T8" fmla="*/ 111 w 1936"/>
                <a:gd name="T9" fmla="*/ 518 h 518"/>
                <a:gd name="T10" fmla="*/ 1825 w 1936"/>
                <a:gd name="T11" fmla="*/ 518 h 518"/>
                <a:gd name="T12" fmla="*/ 1936 w 1936"/>
                <a:gd name="T13" fmla="*/ 412 h 518"/>
                <a:gd name="T14" fmla="*/ 1936 w 1936"/>
                <a:gd name="T15" fmla="*/ 105 h 518"/>
                <a:gd name="T16" fmla="*/ 1825 w 1936"/>
                <a:gd name="T17" fmla="*/ 0 h 518"/>
                <a:gd name="T18" fmla="*/ 274 w 1936"/>
                <a:gd name="T19" fmla="*/ 338 h 518"/>
                <a:gd name="T20" fmla="*/ 194 w 1936"/>
                <a:gd name="T21" fmla="*/ 259 h 518"/>
                <a:gd name="T22" fmla="*/ 274 w 1936"/>
                <a:gd name="T23" fmla="*/ 180 h 518"/>
                <a:gd name="T24" fmla="*/ 353 w 1936"/>
                <a:gd name="T25" fmla="*/ 259 h 518"/>
                <a:gd name="T26" fmla="*/ 274 w 1936"/>
                <a:gd name="T27" fmla="*/ 338 h 518"/>
                <a:gd name="T28" fmla="*/ 491 w 1936"/>
                <a:gd name="T29" fmla="*/ 316 h 518"/>
                <a:gd name="T30" fmla="*/ 434 w 1936"/>
                <a:gd name="T31" fmla="*/ 259 h 518"/>
                <a:gd name="T32" fmla="*/ 491 w 1936"/>
                <a:gd name="T33" fmla="*/ 202 h 518"/>
                <a:gd name="T34" fmla="*/ 548 w 1936"/>
                <a:gd name="T35" fmla="*/ 259 h 518"/>
                <a:gd name="T36" fmla="*/ 491 w 1936"/>
                <a:gd name="T37" fmla="*/ 316 h 518"/>
                <a:gd name="T38" fmla="*/ 678 w 1936"/>
                <a:gd name="T39" fmla="*/ 316 h 518"/>
                <a:gd name="T40" fmla="*/ 621 w 1936"/>
                <a:gd name="T41" fmla="*/ 259 h 518"/>
                <a:gd name="T42" fmla="*/ 678 w 1936"/>
                <a:gd name="T43" fmla="*/ 202 h 518"/>
                <a:gd name="T44" fmla="*/ 735 w 1936"/>
                <a:gd name="T45" fmla="*/ 259 h 518"/>
                <a:gd name="T46" fmla="*/ 678 w 1936"/>
                <a:gd name="T47" fmla="*/ 316 h 518"/>
                <a:gd name="T48" fmla="*/ 1790 w 1936"/>
                <a:gd name="T49" fmla="*/ 309 h 518"/>
                <a:gd name="T50" fmla="*/ 1254 w 1936"/>
                <a:gd name="T51" fmla="*/ 309 h 518"/>
                <a:gd name="T52" fmla="*/ 1254 w 1936"/>
                <a:gd name="T53" fmla="*/ 209 h 518"/>
                <a:gd name="T54" fmla="*/ 1790 w 1936"/>
                <a:gd name="T55" fmla="*/ 209 h 518"/>
                <a:gd name="T56" fmla="*/ 1790 w 1936"/>
                <a:gd name="T57" fmla="*/ 309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36" h="518">
                  <a:moveTo>
                    <a:pt x="1825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50" y="0"/>
                    <a:pt x="0" y="47"/>
                    <a:pt x="0" y="105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71"/>
                    <a:pt x="50" y="518"/>
                    <a:pt x="111" y="518"/>
                  </a:cubicBezTo>
                  <a:cubicBezTo>
                    <a:pt x="1825" y="518"/>
                    <a:pt x="1825" y="518"/>
                    <a:pt x="1825" y="518"/>
                  </a:cubicBezTo>
                  <a:cubicBezTo>
                    <a:pt x="1887" y="518"/>
                    <a:pt x="1936" y="471"/>
                    <a:pt x="1936" y="412"/>
                  </a:cubicBezTo>
                  <a:cubicBezTo>
                    <a:pt x="1936" y="105"/>
                    <a:pt x="1936" y="105"/>
                    <a:pt x="1936" y="105"/>
                  </a:cubicBezTo>
                  <a:cubicBezTo>
                    <a:pt x="1936" y="47"/>
                    <a:pt x="1887" y="0"/>
                    <a:pt x="1825" y="0"/>
                  </a:cubicBezTo>
                  <a:close/>
                  <a:moveTo>
                    <a:pt x="274" y="338"/>
                  </a:moveTo>
                  <a:cubicBezTo>
                    <a:pt x="230" y="338"/>
                    <a:pt x="194" y="303"/>
                    <a:pt x="194" y="259"/>
                  </a:cubicBezTo>
                  <a:cubicBezTo>
                    <a:pt x="194" y="215"/>
                    <a:pt x="230" y="180"/>
                    <a:pt x="274" y="180"/>
                  </a:cubicBezTo>
                  <a:cubicBezTo>
                    <a:pt x="317" y="180"/>
                    <a:pt x="353" y="215"/>
                    <a:pt x="353" y="259"/>
                  </a:cubicBezTo>
                  <a:cubicBezTo>
                    <a:pt x="353" y="303"/>
                    <a:pt x="317" y="338"/>
                    <a:pt x="274" y="338"/>
                  </a:cubicBezTo>
                  <a:close/>
                  <a:moveTo>
                    <a:pt x="491" y="316"/>
                  </a:moveTo>
                  <a:cubicBezTo>
                    <a:pt x="459" y="316"/>
                    <a:pt x="434" y="290"/>
                    <a:pt x="434" y="259"/>
                  </a:cubicBezTo>
                  <a:cubicBezTo>
                    <a:pt x="434" y="227"/>
                    <a:pt x="459" y="202"/>
                    <a:pt x="491" y="202"/>
                  </a:cubicBezTo>
                  <a:cubicBezTo>
                    <a:pt x="522" y="202"/>
                    <a:pt x="548" y="227"/>
                    <a:pt x="548" y="259"/>
                  </a:cubicBezTo>
                  <a:cubicBezTo>
                    <a:pt x="548" y="290"/>
                    <a:pt x="522" y="316"/>
                    <a:pt x="491" y="316"/>
                  </a:cubicBezTo>
                  <a:close/>
                  <a:moveTo>
                    <a:pt x="678" y="316"/>
                  </a:moveTo>
                  <a:cubicBezTo>
                    <a:pt x="647" y="316"/>
                    <a:pt x="621" y="290"/>
                    <a:pt x="621" y="259"/>
                  </a:cubicBezTo>
                  <a:cubicBezTo>
                    <a:pt x="621" y="227"/>
                    <a:pt x="647" y="202"/>
                    <a:pt x="678" y="202"/>
                  </a:cubicBezTo>
                  <a:cubicBezTo>
                    <a:pt x="710" y="202"/>
                    <a:pt x="735" y="227"/>
                    <a:pt x="735" y="259"/>
                  </a:cubicBezTo>
                  <a:cubicBezTo>
                    <a:pt x="735" y="290"/>
                    <a:pt x="710" y="316"/>
                    <a:pt x="678" y="316"/>
                  </a:cubicBezTo>
                  <a:close/>
                  <a:moveTo>
                    <a:pt x="1790" y="309"/>
                  </a:moveTo>
                  <a:cubicBezTo>
                    <a:pt x="1254" y="309"/>
                    <a:pt x="1254" y="309"/>
                    <a:pt x="1254" y="309"/>
                  </a:cubicBezTo>
                  <a:cubicBezTo>
                    <a:pt x="1254" y="209"/>
                    <a:pt x="1254" y="209"/>
                    <a:pt x="1254" y="209"/>
                  </a:cubicBezTo>
                  <a:cubicBezTo>
                    <a:pt x="1790" y="209"/>
                    <a:pt x="1790" y="209"/>
                    <a:pt x="1790" y="209"/>
                  </a:cubicBezTo>
                  <a:lnTo>
                    <a:pt x="1790" y="30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2" name="Freeform 1337">
              <a:extLst>
                <a:ext uri="{FF2B5EF4-FFF2-40B4-BE49-F238E27FC236}">
                  <a16:creationId xmlns:a16="http://schemas.microsoft.com/office/drawing/2014/main" id="{C7BD17E7-E0C9-E53E-641F-7BED051317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34355" y="5470661"/>
              <a:ext cx="415370" cy="111191"/>
            </a:xfrm>
            <a:custGeom>
              <a:avLst/>
              <a:gdLst>
                <a:gd name="T0" fmla="*/ 1825 w 1936"/>
                <a:gd name="T1" fmla="*/ 0 h 518"/>
                <a:gd name="T2" fmla="*/ 111 w 1936"/>
                <a:gd name="T3" fmla="*/ 0 h 518"/>
                <a:gd name="T4" fmla="*/ 0 w 1936"/>
                <a:gd name="T5" fmla="*/ 106 h 518"/>
                <a:gd name="T6" fmla="*/ 0 w 1936"/>
                <a:gd name="T7" fmla="*/ 413 h 518"/>
                <a:gd name="T8" fmla="*/ 111 w 1936"/>
                <a:gd name="T9" fmla="*/ 518 h 518"/>
                <a:gd name="T10" fmla="*/ 1825 w 1936"/>
                <a:gd name="T11" fmla="*/ 518 h 518"/>
                <a:gd name="T12" fmla="*/ 1936 w 1936"/>
                <a:gd name="T13" fmla="*/ 413 h 518"/>
                <a:gd name="T14" fmla="*/ 1936 w 1936"/>
                <a:gd name="T15" fmla="*/ 106 h 518"/>
                <a:gd name="T16" fmla="*/ 1825 w 1936"/>
                <a:gd name="T17" fmla="*/ 0 h 518"/>
                <a:gd name="T18" fmla="*/ 274 w 1936"/>
                <a:gd name="T19" fmla="*/ 338 h 518"/>
                <a:gd name="T20" fmla="*/ 194 w 1936"/>
                <a:gd name="T21" fmla="*/ 259 h 518"/>
                <a:gd name="T22" fmla="*/ 274 w 1936"/>
                <a:gd name="T23" fmla="*/ 180 h 518"/>
                <a:gd name="T24" fmla="*/ 353 w 1936"/>
                <a:gd name="T25" fmla="*/ 259 h 518"/>
                <a:gd name="T26" fmla="*/ 274 w 1936"/>
                <a:gd name="T27" fmla="*/ 338 h 518"/>
                <a:gd name="T28" fmla="*/ 491 w 1936"/>
                <a:gd name="T29" fmla="*/ 316 h 518"/>
                <a:gd name="T30" fmla="*/ 434 w 1936"/>
                <a:gd name="T31" fmla="*/ 259 h 518"/>
                <a:gd name="T32" fmla="*/ 491 w 1936"/>
                <a:gd name="T33" fmla="*/ 202 h 518"/>
                <a:gd name="T34" fmla="*/ 548 w 1936"/>
                <a:gd name="T35" fmla="*/ 259 h 518"/>
                <a:gd name="T36" fmla="*/ 491 w 1936"/>
                <a:gd name="T37" fmla="*/ 316 h 518"/>
                <a:gd name="T38" fmla="*/ 678 w 1936"/>
                <a:gd name="T39" fmla="*/ 316 h 518"/>
                <a:gd name="T40" fmla="*/ 621 w 1936"/>
                <a:gd name="T41" fmla="*/ 259 h 518"/>
                <a:gd name="T42" fmla="*/ 678 w 1936"/>
                <a:gd name="T43" fmla="*/ 202 h 518"/>
                <a:gd name="T44" fmla="*/ 735 w 1936"/>
                <a:gd name="T45" fmla="*/ 259 h 518"/>
                <a:gd name="T46" fmla="*/ 678 w 1936"/>
                <a:gd name="T47" fmla="*/ 316 h 518"/>
                <a:gd name="T48" fmla="*/ 1790 w 1936"/>
                <a:gd name="T49" fmla="*/ 309 h 518"/>
                <a:gd name="T50" fmla="*/ 1254 w 1936"/>
                <a:gd name="T51" fmla="*/ 309 h 518"/>
                <a:gd name="T52" fmla="*/ 1254 w 1936"/>
                <a:gd name="T53" fmla="*/ 209 h 518"/>
                <a:gd name="T54" fmla="*/ 1790 w 1936"/>
                <a:gd name="T55" fmla="*/ 209 h 518"/>
                <a:gd name="T56" fmla="*/ 1790 w 1936"/>
                <a:gd name="T57" fmla="*/ 309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36" h="518">
                  <a:moveTo>
                    <a:pt x="1825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50" y="0"/>
                    <a:pt x="0" y="47"/>
                    <a:pt x="0" y="106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0" y="471"/>
                    <a:pt x="50" y="518"/>
                    <a:pt x="111" y="518"/>
                  </a:cubicBezTo>
                  <a:cubicBezTo>
                    <a:pt x="1825" y="518"/>
                    <a:pt x="1825" y="518"/>
                    <a:pt x="1825" y="518"/>
                  </a:cubicBezTo>
                  <a:cubicBezTo>
                    <a:pt x="1887" y="518"/>
                    <a:pt x="1936" y="471"/>
                    <a:pt x="1936" y="413"/>
                  </a:cubicBezTo>
                  <a:cubicBezTo>
                    <a:pt x="1936" y="106"/>
                    <a:pt x="1936" y="106"/>
                    <a:pt x="1936" y="106"/>
                  </a:cubicBezTo>
                  <a:cubicBezTo>
                    <a:pt x="1936" y="47"/>
                    <a:pt x="1887" y="0"/>
                    <a:pt x="1825" y="0"/>
                  </a:cubicBezTo>
                  <a:close/>
                  <a:moveTo>
                    <a:pt x="274" y="338"/>
                  </a:moveTo>
                  <a:cubicBezTo>
                    <a:pt x="230" y="338"/>
                    <a:pt x="194" y="303"/>
                    <a:pt x="194" y="259"/>
                  </a:cubicBezTo>
                  <a:cubicBezTo>
                    <a:pt x="194" y="215"/>
                    <a:pt x="230" y="180"/>
                    <a:pt x="274" y="180"/>
                  </a:cubicBezTo>
                  <a:cubicBezTo>
                    <a:pt x="317" y="180"/>
                    <a:pt x="353" y="215"/>
                    <a:pt x="353" y="259"/>
                  </a:cubicBezTo>
                  <a:cubicBezTo>
                    <a:pt x="353" y="303"/>
                    <a:pt x="317" y="338"/>
                    <a:pt x="274" y="338"/>
                  </a:cubicBezTo>
                  <a:close/>
                  <a:moveTo>
                    <a:pt x="491" y="316"/>
                  </a:moveTo>
                  <a:cubicBezTo>
                    <a:pt x="459" y="316"/>
                    <a:pt x="434" y="291"/>
                    <a:pt x="434" y="259"/>
                  </a:cubicBezTo>
                  <a:cubicBezTo>
                    <a:pt x="434" y="228"/>
                    <a:pt x="459" y="202"/>
                    <a:pt x="491" y="202"/>
                  </a:cubicBezTo>
                  <a:cubicBezTo>
                    <a:pt x="522" y="202"/>
                    <a:pt x="548" y="228"/>
                    <a:pt x="548" y="259"/>
                  </a:cubicBezTo>
                  <a:cubicBezTo>
                    <a:pt x="548" y="291"/>
                    <a:pt x="522" y="316"/>
                    <a:pt x="491" y="316"/>
                  </a:cubicBezTo>
                  <a:close/>
                  <a:moveTo>
                    <a:pt x="678" y="316"/>
                  </a:moveTo>
                  <a:cubicBezTo>
                    <a:pt x="647" y="316"/>
                    <a:pt x="621" y="291"/>
                    <a:pt x="621" y="259"/>
                  </a:cubicBezTo>
                  <a:cubicBezTo>
                    <a:pt x="621" y="228"/>
                    <a:pt x="647" y="202"/>
                    <a:pt x="678" y="202"/>
                  </a:cubicBezTo>
                  <a:cubicBezTo>
                    <a:pt x="710" y="202"/>
                    <a:pt x="735" y="228"/>
                    <a:pt x="735" y="259"/>
                  </a:cubicBezTo>
                  <a:cubicBezTo>
                    <a:pt x="735" y="291"/>
                    <a:pt x="710" y="316"/>
                    <a:pt x="678" y="316"/>
                  </a:cubicBezTo>
                  <a:close/>
                  <a:moveTo>
                    <a:pt x="1790" y="309"/>
                  </a:moveTo>
                  <a:cubicBezTo>
                    <a:pt x="1254" y="309"/>
                    <a:pt x="1254" y="309"/>
                    <a:pt x="1254" y="309"/>
                  </a:cubicBezTo>
                  <a:cubicBezTo>
                    <a:pt x="1254" y="209"/>
                    <a:pt x="1254" y="209"/>
                    <a:pt x="1254" y="209"/>
                  </a:cubicBezTo>
                  <a:cubicBezTo>
                    <a:pt x="1790" y="209"/>
                    <a:pt x="1790" y="209"/>
                    <a:pt x="1790" y="209"/>
                  </a:cubicBezTo>
                  <a:lnTo>
                    <a:pt x="1790" y="30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3" name="Star: 4 Points 12">
              <a:extLst>
                <a:ext uri="{FF2B5EF4-FFF2-40B4-BE49-F238E27FC236}">
                  <a16:creationId xmlns:a16="http://schemas.microsoft.com/office/drawing/2014/main" id="{EE1159D5-721B-FF99-5AF6-F7060F92FD61}"/>
                </a:ext>
              </a:extLst>
            </p:cNvPr>
            <p:cNvSpPr/>
            <p:nvPr/>
          </p:nvSpPr>
          <p:spPr>
            <a:xfrm rot="850729">
              <a:off x="-1476845" y="5043531"/>
              <a:ext cx="256716" cy="256716"/>
            </a:xfrm>
            <a:prstGeom prst="star4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05" name="Retângulo 204">
            <a:extLst>
              <a:ext uri="{FF2B5EF4-FFF2-40B4-BE49-F238E27FC236}">
                <a16:creationId xmlns:a16="http://schemas.microsoft.com/office/drawing/2014/main" id="{CF42FC76-40B8-A954-B491-DB1A4424A2BA}"/>
              </a:ext>
            </a:extLst>
          </p:cNvPr>
          <p:cNvSpPr/>
          <p:nvPr/>
        </p:nvSpPr>
        <p:spPr>
          <a:xfrm>
            <a:off x="411704" y="3017520"/>
            <a:ext cx="8418787" cy="5725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06" name="CaixaDeTexto 205">
            <a:extLst>
              <a:ext uri="{FF2B5EF4-FFF2-40B4-BE49-F238E27FC236}">
                <a16:creationId xmlns:a16="http://schemas.microsoft.com/office/drawing/2014/main" id="{36BCDFCB-4DC9-FB8E-5986-C5C5E968635D}"/>
              </a:ext>
            </a:extLst>
          </p:cNvPr>
          <p:cNvSpPr txBox="1"/>
          <p:nvPr/>
        </p:nvSpPr>
        <p:spPr>
          <a:xfrm>
            <a:off x="433992" y="3016987"/>
            <a:ext cx="82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Coleta</a:t>
            </a:r>
          </a:p>
        </p:txBody>
      </p:sp>
      <p:sp>
        <p:nvSpPr>
          <p:cNvPr id="207" name="CaixaDeTexto 206">
            <a:extLst>
              <a:ext uri="{FF2B5EF4-FFF2-40B4-BE49-F238E27FC236}">
                <a16:creationId xmlns:a16="http://schemas.microsoft.com/office/drawing/2014/main" id="{65848B36-3FD3-62F7-4155-B2BBFE257830}"/>
              </a:ext>
            </a:extLst>
          </p:cNvPr>
          <p:cNvSpPr txBox="1"/>
          <p:nvPr/>
        </p:nvSpPr>
        <p:spPr>
          <a:xfrm>
            <a:off x="1817754" y="3012889"/>
            <a:ext cx="103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Ingestão</a:t>
            </a:r>
          </a:p>
        </p:txBody>
      </p:sp>
      <p:sp>
        <p:nvSpPr>
          <p:cNvPr id="208" name="CaixaDeTexto 207">
            <a:extLst>
              <a:ext uri="{FF2B5EF4-FFF2-40B4-BE49-F238E27FC236}">
                <a16:creationId xmlns:a16="http://schemas.microsoft.com/office/drawing/2014/main" id="{CFC2CFAE-3FC5-61E1-6F93-F15ACC626966}"/>
              </a:ext>
            </a:extLst>
          </p:cNvPr>
          <p:cNvSpPr txBox="1"/>
          <p:nvPr/>
        </p:nvSpPr>
        <p:spPr>
          <a:xfrm>
            <a:off x="3109308" y="2980653"/>
            <a:ext cx="1648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Limpeza e</a:t>
            </a:r>
          </a:p>
          <a:p>
            <a:r>
              <a:rPr lang="pt-BR" dirty="0">
                <a:solidFill>
                  <a:schemeClr val="bg1"/>
                </a:solidFill>
              </a:rPr>
              <a:t>Transformação</a:t>
            </a:r>
          </a:p>
        </p:txBody>
      </p:sp>
      <p:sp>
        <p:nvSpPr>
          <p:cNvPr id="209" name="CaixaDeTexto 208">
            <a:extLst>
              <a:ext uri="{FF2B5EF4-FFF2-40B4-BE49-F238E27FC236}">
                <a16:creationId xmlns:a16="http://schemas.microsoft.com/office/drawing/2014/main" id="{8A08A41B-D8F1-6FFB-35AD-F128F97065B3}"/>
              </a:ext>
            </a:extLst>
          </p:cNvPr>
          <p:cNvSpPr txBox="1"/>
          <p:nvPr/>
        </p:nvSpPr>
        <p:spPr>
          <a:xfrm>
            <a:off x="4782523" y="2972010"/>
            <a:ext cx="1481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Integração e </a:t>
            </a:r>
            <a:r>
              <a:rPr lang="pt-BR" dirty="0" err="1">
                <a:solidFill>
                  <a:schemeClr val="bg1"/>
                </a:solidFill>
              </a:rPr>
              <a:t>Linking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10" name="CaixaDeTexto 209">
            <a:extLst>
              <a:ext uri="{FF2B5EF4-FFF2-40B4-BE49-F238E27FC236}">
                <a16:creationId xmlns:a16="http://schemas.microsoft.com/office/drawing/2014/main" id="{502D395D-B998-F61D-0D52-E1B766219F4E}"/>
              </a:ext>
            </a:extLst>
          </p:cNvPr>
          <p:cNvSpPr txBox="1"/>
          <p:nvPr/>
        </p:nvSpPr>
        <p:spPr>
          <a:xfrm>
            <a:off x="6359446" y="3016987"/>
            <a:ext cx="90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Análise</a:t>
            </a:r>
          </a:p>
        </p:txBody>
      </p:sp>
      <p:sp>
        <p:nvSpPr>
          <p:cNvPr id="211" name="CaixaDeTexto 210">
            <a:extLst>
              <a:ext uri="{FF2B5EF4-FFF2-40B4-BE49-F238E27FC236}">
                <a16:creationId xmlns:a16="http://schemas.microsoft.com/office/drawing/2014/main" id="{02520199-4DC5-0992-AD20-A2133256F0FB}"/>
              </a:ext>
            </a:extLst>
          </p:cNvPr>
          <p:cNvSpPr txBox="1"/>
          <p:nvPr/>
        </p:nvSpPr>
        <p:spPr>
          <a:xfrm>
            <a:off x="7784042" y="3012889"/>
            <a:ext cx="98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Entrega</a:t>
            </a:r>
          </a:p>
        </p:txBody>
      </p:sp>
    </p:spTree>
    <p:extLst>
      <p:ext uri="{BB962C8B-B14F-4D97-AF65-F5344CB8AC3E}">
        <p14:creationId xmlns:p14="http://schemas.microsoft.com/office/powerpoint/2010/main" val="2167860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1443F4-4932-4EE8-A4F0-0B5764394EE8}"/>
              </a:ext>
            </a:extLst>
          </p:cNvPr>
          <p:cNvGrpSpPr/>
          <p:nvPr/>
        </p:nvGrpSpPr>
        <p:grpSpPr>
          <a:xfrm>
            <a:off x="2182277" y="1114425"/>
            <a:ext cx="6631426" cy="3027536"/>
            <a:chOff x="2909702" y="1485900"/>
            <a:chExt cx="8841901" cy="3924300"/>
          </a:xfrm>
        </p:grpSpPr>
        <p:sp>
          <p:nvSpPr>
            <p:cNvPr id="7" name="Arrow: Pentagon 6">
              <a:extLst>
                <a:ext uri="{FF2B5EF4-FFF2-40B4-BE49-F238E27FC236}">
                  <a16:creationId xmlns:a16="http://schemas.microsoft.com/office/drawing/2014/main" id="{87F5C87C-28C0-4C7C-96DB-2C2382FF2A18}"/>
                </a:ext>
              </a:extLst>
            </p:cNvPr>
            <p:cNvSpPr/>
            <p:nvPr/>
          </p:nvSpPr>
          <p:spPr>
            <a:xfrm>
              <a:off x="8485981" y="1485900"/>
              <a:ext cx="3265622" cy="3924300"/>
            </a:xfrm>
            <a:prstGeom prst="homePlate">
              <a:avLst>
                <a:gd name="adj" fmla="val 1889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Connector 21"/>
            <p:cNvCxnSpPr>
              <a:cxnSpLocks/>
            </p:cNvCxnSpPr>
            <p:nvPr/>
          </p:nvCxnSpPr>
          <p:spPr>
            <a:xfrm>
              <a:off x="2909702" y="1485900"/>
              <a:ext cx="0" cy="39243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6A0A29F-6477-4017-9D40-A8F095B7D7FD}"/>
                </a:ext>
              </a:extLst>
            </p:cNvPr>
            <p:cNvCxnSpPr>
              <a:cxnSpLocks/>
            </p:cNvCxnSpPr>
            <p:nvPr/>
          </p:nvCxnSpPr>
          <p:spPr>
            <a:xfrm>
              <a:off x="5695105" y="1485900"/>
              <a:ext cx="0" cy="39243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028AC20-B3E7-4472-85CD-26950A4E4F1C}"/>
                </a:ext>
              </a:extLst>
            </p:cNvPr>
            <p:cNvCxnSpPr>
              <a:cxnSpLocks/>
            </p:cNvCxnSpPr>
            <p:nvPr/>
          </p:nvCxnSpPr>
          <p:spPr>
            <a:xfrm>
              <a:off x="8480508" y="1485900"/>
              <a:ext cx="0" cy="39243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12" y="219457"/>
            <a:ext cx="8635477" cy="655739"/>
          </a:xfrm>
        </p:spPr>
        <p:txBody>
          <a:bodyPr/>
          <a:lstStyle/>
          <a:p>
            <a:r>
              <a:rPr lang="en-US" dirty="0"/>
              <a:t>Breve </a:t>
            </a:r>
            <a:r>
              <a:rPr lang="en-US" dirty="0" err="1"/>
              <a:t>histórico</a:t>
            </a:r>
            <a:r>
              <a:rPr lang="en-US" dirty="0"/>
              <a:t> do HPCC Systems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9638" y="1162050"/>
            <a:ext cx="16162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2001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18690" y="1188757"/>
            <a:ext cx="16162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2011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07742" y="1188757"/>
            <a:ext cx="16162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2012 – 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04209" y="1162050"/>
            <a:ext cx="19452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2017- </a:t>
            </a:r>
            <a:r>
              <a:rPr lang="en-US" sz="2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Presente</a:t>
            </a:r>
            <a:endParaRPr lang="en-US" sz="2100" dirty="0">
              <a:solidFill>
                <a:schemeClr val="tx1">
                  <a:lumMod val="50000"/>
                  <a:lumOff val="50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11312" y="2497978"/>
            <a:ext cx="183098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25"/>
              </a:spcAft>
            </a:pPr>
            <a:r>
              <a:rPr lang="en-US" sz="1350" dirty="0">
                <a:solidFill>
                  <a:srgbClr val="FF8200"/>
                </a:solidFill>
              </a:rPr>
              <a:t>Código </a:t>
            </a:r>
            <a:r>
              <a:rPr lang="en-US" sz="1350" dirty="0" err="1">
                <a:solidFill>
                  <a:srgbClr val="FF8200"/>
                </a:solidFill>
              </a:rPr>
              <a:t>aberto</a:t>
            </a:r>
            <a:r>
              <a:rPr lang="en-US" sz="1350" dirty="0">
                <a:solidFill>
                  <a:srgbClr val="FF8200"/>
                </a:solidFill>
              </a:rPr>
              <a:t> (</a:t>
            </a:r>
            <a:r>
              <a:rPr lang="en-US" sz="1350" dirty="0" err="1">
                <a:solidFill>
                  <a:srgbClr val="FF8200"/>
                </a:solidFill>
              </a:rPr>
              <a:t>licença</a:t>
            </a:r>
            <a:r>
              <a:rPr lang="en-US" sz="1350" dirty="0">
                <a:solidFill>
                  <a:srgbClr val="FF8200"/>
                </a:solidFill>
              </a:rPr>
              <a:t> Apache e </a:t>
            </a:r>
            <a:r>
              <a:rPr lang="en-US" sz="1350" dirty="0" err="1">
                <a:solidFill>
                  <a:srgbClr val="FF8200"/>
                </a:solidFill>
              </a:rPr>
              <a:t>código</a:t>
            </a:r>
            <a:r>
              <a:rPr lang="en-US" sz="1350" dirty="0">
                <a:solidFill>
                  <a:srgbClr val="FF8200"/>
                </a:solidFill>
              </a:rPr>
              <a:t> no GitHub)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96258" y="2497978"/>
            <a:ext cx="1839194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25"/>
              </a:spcAft>
            </a:pPr>
            <a:r>
              <a:rPr lang="en-US" sz="1350" dirty="0" err="1">
                <a:solidFill>
                  <a:srgbClr val="FF8200"/>
                </a:solidFill>
              </a:rPr>
              <a:t>Melhorias</a:t>
            </a:r>
            <a:r>
              <a:rPr lang="en-US" sz="1350" dirty="0">
                <a:solidFill>
                  <a:srgbClr val="FF8200"/>
                </a:solidFill>
              </a:rPr>
              <a:t> </a:t>
            </a:r>
            <a:r>
              <a:rPr lang="en-US" sz="1350" dirty="0" err="1">
                <a:solidFill>
                  <a:srgbClr val="FF8200"/>
                </a:solidFill>
              </a:rPr>
              <a:t>contínuas</a:t>
            </a:r>
            <a:r>
              <a:rPr lang="en-US" sz="1350" dirty="0">
                <a:solidFill>
                  <a:srgbClr val="FF8200"/>
                </a:solidFill>
              </a:rPr>
              <a:t> com </a:t>
            </a:r>
            <a:r>
              <a:rPr lang="en-US" sz="1350" b="1" spc="90" dirty="0">
                <a:solidFill>
                  <a:srgbClr val="FF8200"/>
                </a:solidFill>
              </a:rPr>
              <a:t>FOCO NA QUALIDADE</a:t>
            </a:r>
            <a:endParaRPr lang="en-US" sz="1350" dirty="0">
              <a:solidFill>
                <a:srgbClr val="FF8200"/>
              </a:solidFill>
            </a:endParaRPr>
          </a:p>
          <a:p>
            <a:pPr algn="ctr">
              <a:spcAft>
                <a:spcPts val="1125"/>
              </a:spcAft>
            </a:pPr>
            <a:r>
              <a:rPr lang="en-US" sz="1350" dirty="0" err="1">
                <a:solidFill>
                  <a:srgbClr val="FF8200"/>
                </a:solidFill>
              </a:rPr>
              <a:t>Suporte</a:t>
            </a:r>
            <a:r>
              <a:rPr lang="en-US" sz="1350" dirty="0">
                <a:solidFill>
                  <a:srgbClr val="FF8200"/>
                </a:solidFill>
              </a:rPr>
              <a:t> e treinamento </a:t>
            </a:r>
            <a:r>
              <a:rPr lang="en-US" sz="1350" dirty="0" err="1">
                <a:solidFill>
                  <a:srgbClr val="FF8200"/>
                </a:solidFill>
              </a:rPr>
              <a:t>aprimorado</a:t>
            </a:r>
            <a:r>
              <a:rPr lang="en-US" sz="1350" dirty="0">
                <a:solidFill>
                  <a:srgbClr val="FF8200"/>
                </a:solidFill>
              </a:rPr>
              <a:t>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85311" y="2497978"/>
            <a:ext cx="1839191" cy="1413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25"/>
              </a:spcAft>
            </a:pPr>
            <a:r>
              <a:rPr lang="en-US" sz="1350" dirty="0" err="1">
                <a:solidFill>
                  <a:srgbClr val="00778B"/>
                </a:solidFill>
              </a:rPr>
              <a:t>Aprimoramentos</a:t>
            </a:r>
            <a:r>
              <a:rPr lang="en-US" sz="1350" dirty="0">
                <a:solidFill>
                  <a:srgbClr val="00778B"/>
                </a:solidFill>
              </a:rPr>
              <a:t> de </a:t>
            </a:r>
            <a:r>
              <a:rPr lang="en-US" sz="1350" dirty="0" err="1">
                <a:solidFill>
                  <a:srgbClr val="00778B"/>
                </a:solidFill>
              </a:rPr>
              <a:t>arquitetura</a:t>
            </a:r>
            <a:r>
              <a:rPr lang="en-US" sz="1350" dirty="0">
                <a:solidFill>
                  <a:srgbClr val="00778B"/>
                </a:solidFill>
              </a:rPr>
              <a:t> (Cloud)</a:t>
            </a:r>
          </a:p>
          <a:p>
            <a:pPr algn="ctr">
              <a:spcAft>
                <a:spcPts val="1125"/>
              </a:spcAft>
            </a:pPr>
            <a:r>
              <a:rPr lang="en-US" sz="1350" dirty="0">
                <a:solidFill>
                  <a:srgbClr val="00778B"/>
                </a:solidFill>
              </a:rPr>
              <a:t>Desenvolvimentos </a:t>
            </a:r>
            <a:r>
              <a:rPr lang="en-US" sz="1350" dirty="0" err="1">
                <a:solidFill>
                  <a:srgbClr val="00778B"/>
                </a:solidFill>
              </a:rPr>
              <a:t>em</a:t>
            </a:r>
            <a:r>
              <a:rPr lang="en-US" sz="1350" dirty="0">
                <a:solidFill>
                  <a:srgbClr val="00778B"/>
                </a:solidFill>
              </a:rPr>
              <a:t> Machine Learning</a:t>
            </a:r>
          </a:p>
          <a:p>
            <a:pPr algn="ctr">
              <a:spcAft>
                <a:spcPts val="1125"/>
              </a:spcAft>
            </a:pPr>
            <a:r>
              <a:rPr lang="en-US" sz="1350" dirty="0">
                <a:solidFill>
                  <a:srgbClr val="00778B"/>
                </a:solidFill>
              </a:rPr>
              <a:t>I.A. generative e </a:t>
            </a:r>
            <a:r>
              <a:rPr lang="en-US" sz="1350" dirty="0" err="1">
                <a:solidFill>
                  <a:srgbClr val="00778B"/>
                </a:solidFill>
              </a:rPr>
              <a:t>afins</a:t>
            </a:r>
            <a:endParaRPr lang="en-US" sz="1350" dirty="0">
              <a:solidFill>
                <a:srgbClr val="00778B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5426" y="2497978"/>
            <a:ext cx="138465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900"/>
              </a:spcAft>
            </a:pPr>
            <a:r>
              <a:rPr lang="en-US" sz="1350" dirty="0">
                <a:solidFill>
                  <a:schemeClr val="accent1"/>
                </a:solidFill>
              </a:rPr>
              <a:t> </a:t>
            </a:r>
            <a:r>
              <a:rPr lang="en-US" sz="1350" dirty="0" err="1">
                <a:solidFill>
                  <a:srgbClr val="FF8200"/>
                </a:solidFill>
              </a:rPr>
              <a:t>Primeira</a:t>
            </a:r>
            <a:r>
              <a:rPr lang="en-US" sz="1350" dirty="0">
                <a:solidFill>
                  <a:srgbClr val="FF8200"/>
                </a:solidFill>
              </a:rPr>
              <a:t> </a:t>
            </a:r>
            <a:r>
              <a:rPr lang="en-US" sz="1350" dirty="0" err="1">
                <a:solidFill>
                  <a:srgbClr val="FF8200"/>
                </a:solidFill>
              </a:rPr>
              <a:t>versão</a:t>
            </a:r>
            <a:r>
              <a:rPr lang="en-US" sz="1350" dirty="0">
                <a:solidFill>
                  <a:srgbClr val="FF8200"/>
                </a:solidFill>
              </a:rPr>
              <a:t> da </a:t>
            </a:r>
            <a:r>
              <a:rPr lang="en-US" sz="1350" dirty="0" err="1">
                <a:solidFill>
                  <a:srgbClr val="FF8200"/>
                </a:solidFill>
              </a:rPr>
              <a:t>plataforma</a:t>
            </a:r>
            <a:r>
              <a:rPr lang="en-US" sz="1350" dirty="0">
                <a:solidFill>
                  <a:srgbClr val="FF8200"/>
                </a:solidFill>
              </a:rPr>
              <a:t> é </a:t>
            </a:r>
            <a:r>
              <a:rPr lang="en-US" sz="1350" dirty="0" err="1">
                <a:solidFill>
                  <a:srgbClr val="FF8200"/>
                </a:solidFill>
              </a:rPr>
              <a:t>lançada</a:t>
            </a:r>
            <a:endParaRPr lang="en-US" sz="1350" dirty="0">
              <a:solidFill>
                <a:schemeClr val="accent1"/>
              </a:solidFill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5BCAA94-FFBB-4131-AB09-40C1E681E252}"/>
              </a:ext>
            </a:extLst>
          </p:cNvPr>
          <p:cNvSpPr>
            <a:spLocks noEditPoints="1"/>
          </p:cNvSpPr>
          <p:nvPr/>
        </p:nvSpPr>
        <p:spPr bwMode="auto">
          <a:xfrm>
            <a:off x="886894" y="1759118"/>
            <a:ext cx="501713" cy="541578"/>
          </a:xfrm>
          <a:custGeom>
            <a:avLst/>
            <a:gdLst>
              <a:gd name="T0" fmla="*/ 1245 w 1733"/>
              <a:gd name="T1" fmla="*/ 244 h 1890"/>
              <a:gd name="T2" fmla="*/ 1139 w 1733"/>
              <a:gd name="T3" fmla="*/ 280 h 1890"/>
              <a:gd name="T4" fmla="*/ 1176 w 1733"/>
              <a:gd name="T5" fmla="*/ 386 h 1890"/>
              <a:gd name="T6" fmla="*/ 1576 w 1733"/>
              <a:gd name="T7" fmla="*/ 1024 h 1890"/>
              <a:gd name="T8" fmla="*/ 867 w 1733"/>
              <a:gd name="T9" fmla="*/ 1733 h 1890"/>
              <a:gd name="T10" fmla="*/ 158 w 1733"/>
              <a:gd name="T11" fmla="*/ 1024 h 1890"/>
              <a:gd name="T12" fmla="*/ 557 w 1733"/>
              <a:gd name="T13" fmla="*/ 386 h 1890"/>
              <a:gd name="T14" fmla="*/ 594 w 1733"/>
              <a:gd name="T15" fmla="*/ 280 h 1890"/>
              <a:gd name="T16" fmla="*/ 489 w 1733"/>
              <a:gd name="T17" fmla="*/ 244 h 1890"/>
              <a:gd name="T18" fmla="*/ 0 w 1733"/>
              <a:gd name="T19" fmla="*/ 1024 h 1890"/>
              <a:gd name="T20" fmla="*/ 867 w 1733"/>
              <a:gd name="T21" fmla="*/ 1890 h 1890"/>
              <a:gd name="T22" fmla="*/ 1733 w 1733"/>
              <a:gd name="T23" fmla="*/ 1024 h 1890"/>
              <a:gd name="T24" fmla="*/ 1245 w 1733"/>
              <a:gd name="T25" fmla="*/ 244 h 1890"/>
              <a:gd name="T26" fmla="*/ 867 w 1733"/>
              <a:gd name="T27" fmla="*/ 945 h 1890"/>
              <a:gd name="T28" fmla="*/ 945 w 1733"/>
              <a:gd name="T29" fmla="*/ 866 h 1890"/>
              <a:gd name="T30" fmla="*/ 945 w 1733"/>
              <a:gd name="T31" fmla="*/ 78 h 1890"/>
              <a:gd name="T32" fmla="*/ 867 w 1733"/>
              <a:gd name="T33" fmla="*/ 0 h 1890"/>
              <a:gd name="T34" fmla="*/ 788 w 1733"/>
              <a:gd name="T35" fmla="*/ 78 h 1890"/>
              <a:gd name="T36" fmla="*/ 788 w 1733"/>
              <a:gd name="T37" fmla="*/ 866 h 1890"/>
              <a:gd name="T38" fmla="*/ 867 w 1733"/>
              <a:gd name="T39" fmla="*/ 945 h 1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33" h="1890">
                <a:moveTo>
                  <a:pt x="1245" y="244"/>
                </a:moveTo>
                <a:cubicBezTo>
                  <a:pt x="1206" y="225"/>
                  <a:pt x="1158" y="241"/>
                  <a:pt x="1139" y="280"/>
                </a:cubicBezTo>
                <a:cubicBezTo>
                  <a:pt x="1120" y="319"/>
                  <a:pt x="1137" y="367"/>
                  <a:pt x="1176" y="386"/>
                </a:cubicBezTo>
                <a:cubicBezTo>
                  <a:pt x="1423" y="505"/>
                  <a:pt x="1576" y="750"/>
                  <a:pt x="1576" y="1024"/>
                </a:cubicBezTo>
                <a:cubicBezTo>
                  <a:pt x="1576" y="1415"/>
                  <a:pt x="1258" y="1733"/>
                  <a:pt x="867" y="1733"/>
                </a:cubicBezTo>
                <a:cubicBezTo>
                  <a:pt x="476" y="1733"/>
                  <a:pt x="158" y="1415"/>
                  <a:pt x="158" y="1024"/>
                </a:cubicBezTo>
                <a:cubicBezTo>
                  <a:pt x="158" y="750"/>
                  <a:pt x="311" y="505"/>
                  <a:pt x="557" y="386"/>
                </a:cubicBezTo>
                <a:cubicBezTo>
                  <a:pt x="597" y="367"/>
                  <a:pt x="613" y="319"/>
                  <a:pt x="594" y="280"/>
                </a:cubicBezTo>
                <a:cubicBezTo>
                  <a:pt x="575" y="241"/>
                  <a:pt x="528" y="225"/>
                  <a:pt x="489" y="244"/>
                </a:cubicBezTo>
                <a:cubicBezTo>
                  <a:pt x="187" y="390"/>
                  <a:pt x="0" y="689"/>
                  <a:pt x="0" y="1024"/>
                </a:cubicBezTo>
                <a:cubicBezTo>
                  <a:pt x="0" y="1502"/>
                  <a:pt x="389" y="1890"/>
                  <a:pt x="867" y="1890"/>
                </a:cubicBezTo>
                <a:cubicBezTo>
                  <a:pt x="1345" y="1890"/>
                  <a:pt x="1733" y="1502"/>
                  <a:pt x="1733" y="1024"/>
                </a:cubicBezTo>
                <a:cubicBezTo>
                  <a:pt x="1733" y="694"/>
                  <a:pt x="1542" y="388"/>
                  <a:pt x="1245" y="244"/>
                </a:cubicBezTo>
                <a:close/>
                <a:moveTo>
                  <a:pt x="867" y="945"/>
                </a:moveTo>
                <a:cubicBezTo>
                  <a:pt x="910" y="945"/>
                  <a:pt x="945" y="910"/>
                  <a:pt x="945" y="866"/>
                </a:cubicBezTo>
                <a:cubicBezTo>
                  <a:pt x="945" y="78"/>
                  <a:pt x="945" y="78"/>
                  <a:pt x="945" y="78"/>
                </a:cubicBezTo>
                <a:cubicBezTo>
                  <a:pt x="945" y="35"/>
                  <a:pt x="910" y="0"/>
                  <a:pt x="867" y="0"/>
                </a:cubicBezTo>
                <a:cubicBezTo>
                  <a:pt x="823" y="0"/>
                  <a:pt x="788" y="35"/>
                  <a:pt x="788" y="78"/>
                </a:cubicBezTo>
                <a:cubicBezTo>
                  <a:pt x="788" y="866"/>
                  <a:pt x="788" y="866"/>
                  <a:pt x="788" y="866"/>
                </a:cubicBezTo>
                <a:cubicBezTo>
                  <a:pt x="788" y="910"/>
                  <a:pt x="823" y="945"/>
                  <a:pt x="867" y="945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B5B89B90-12B6-4FDD-89C7-116ADC869C32}"/>
              </a:ext>
            </a:extLst>
          </p:cNvPr>
          <p:cNvSpPr>
            <a:spLocks noEditPoints="1"/>
          </p:cNvSpPr>
          <p:nvPr/>
        </p:nvSpPr>
        <p:spPr bwMode="auto">
          <a:xfrm>
            <a:off x="2985104" y="1790646"/>
            <a:ext cx="483398" cy="478523"/>
          </a:xfrm>
          <a:custGeom>
            <a:avLst/>
            <a:gdLst>
              <a:gd name="T0" fmla="*/ 264 w 1740"/>
              <a:gd name="T1" fmla="*/ 0 h 1740"/>
              <a:gd name="T2" fmla="*/ 192 w 1740"/>
              <a:gd name="T3" fmla="*/ 72 h 1740"/>
              <a:gd name="T4" fmla="*/ 192 w 1740"/>
              <a:gd name="T5" fmla="*/ 362 h 1740"/>
              <a:gd name="T6" fmla="*/ 264 w 1740"/>
              <a:gd name="T7" fmla="*/ 435 h 1740"/>
              <a:gd name="T8" fmla="*/ 264 w 1740"/>
              <a:gd name="T9" fmla="*/ 435 h 1740"/>
              <a:gd name="T10" fmla="*/ 337 w 1740"/>
              <a:gd name="T11" fmla="*/ 362 h 1740"/>
              <a:gd name="T12" fmla="*/ 337 w 1740"/>
              <a:gd name="T13" fmla="*/ 145 h 1740"/>
              <a:gd name="T14" fmla="*/ 1595 w 1740"/>
              <a:gd name="T15" fmla="*/ 145 h 1740"/>
              <a:gd name="T16" fmla="*/ 1595 w 1740"/>
              <a:gd name="T17" fmla="*/ 1595 h 1740"/>
              <a:gd name="T18" fmla="*/ 337 w 1740"/>
              <a:gd name="T19" fmla="*/ 1595 h 1740"/>
              <a:gd name="T20" fmla="*/ 337 w 1740"/>
              <a:gd name="T21" fmla="*/ 1378 h 1740"/>
              <a:gd name="T22" fmla="*/ 264 w 1740"/>
              <a:gd name="T23" fmla="*/ 1305 h 1740"/>
              <a:gd name="T24" fmla="*/ 264 w 1740"/>
              <a:gd name="T25" fmla="*/ 1305 h 1740"/>
              <a:gd name="T26" fmla="*/ 192 w 1740"/>
              <a:gd name="T27" fmla="*/ 1378 h 1740"/>
              <a:gd name="T28" fmla="*/ 192 w 1740"/>
              <a:gd name="T29" fmla="*/ 1668 h 1740"/>
              <a:gd name="T30" fmla="*/ 264 w 1740"/>
              <a:gd name="T31" fmla="*/ 1740 h 1740"/>
              <a:gd name="T32" fmla="*/ 1668 w 1740"/>
              <a:gd name="T33" fmla="*/ 1740 h 1740"/>
              <a:gd name="T34" fmla="*/ 1740 w 1740"/>
              <a:gd name="T35" fmla="*/ 1668 h 1740"/>
              <a:gd name="T36" fmla="*/ 1740 w 1740"/>
              <a:gd name="T37" fmla="*/ 72 h 1740"/>
              <a:gd name="T38" fmla="*/ 1668 w 1740"/>
              <a:gd name="T39" fmla="*/ 0 h 1740"/>
              <a:gd name="T40" fmla="*/ 264 w 1740"/>
              <a:gd name="T41" fmla="*/ 0 h 1740"/>
              <a:gd name="T42" fmla="*/ 698 w 1740"/>
              <a:gd name="T43" fmla="*/ 1254 h 1740"/>
              <a:gd name="T44" fmla="*/ 698 w 1740"/>
              <a:gd name="T45" fmla="*/ 1254 h 1740"/>
              <a:gd name="T46" fmla="*/ 801 w 1740"/>
              <a:gd name="T47" fmla="*/ 1254 h 1740"/>
              <a:gd name="T48" fmla="*/ 1184 w 1740"/>
              <a:gd name="T49" fmla="*/ 870 h 1740"/>
              <a:gd name="T50" fmla="*/ 801 w 1740"/>
              <a:gd name="T51" fmla="*/ 486 h 1740"/>
              <a:gd name="T52" fmla="*/ 698 w 1740"/>
              <a:gd name="T53" fmla="*/ 486 h 1740"/>
              <a:gd name="T54" fmla="*/ 698 w 1740"/>
              <a:gd name="T55" fmla="*/ 486 h 1740"/>
              <a:gd name="T56" fmla="*/ 698 w 1740"/>
              <a:gd name="T57" fmla="*/ 589 h 1740"/>
              <a:gd name="T58" fmla="*/ 907 w 1740"/>
              <a:gd name="T59" fmla="*/ 797 h 1740"/>
              <a:gd name="T60" fmla="*/ 72 w 1740"/>
              <a:gd name="T61" fmla="*/ 797 h 1740"/>
              <a:gd name="T62" fmla="*/ 0 w 1740"/>
              <a:gd name="T63" fmla="*/ 870 h 1740"/>
              <a:gd name="T64" fmla="*/ 0 w 1740"/>
              <a:gd name="T65" fmla="*/ 870 h 1740"/>
              <a:gd name="T66" fmla="*/ 72 w 1740"/>
              <a:gd name="T67" fmla="*/ 943 h 1740"/>
              <a:gd name="T68" fmla="*/ 907 w 1740"/>
              <a:gd name="T69" fmla="*/ 943 h 1740"/>
              <a:gd name="T70" fmla="*/ 698 w 1740"/>
              <a:gd name="T71" fmla="*/ 1151 h 1740"/>
              <a:gd name="T72" fmla="*/ 698 w 1740"/>
              <a:gd name="T73" fmla="*/ 1254 h 1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740" h="1740">
                <a:moveTo>
                  <a:pt x="264" y="0"/>
                </a:moveTo>
                <a:cubicBezTo>
                  <a:pt x="224" y="0"/>
                  <a:pt x="192" y="32"/>
                  <a:pt x="192" y="72"/>
                </a:cubicBezTo>
                <a:cubicBezTo>
                  <a:pt x="192" y="362"/>
                  <a:pt x="192" y="362"/>
                  <a:pt x="192" y="362"/>
                </a:cubicBezTo>
                <a:cubicBezTo>
                  <a:pt x="192" y="402"/>
                  <a:pt x="224" y="435"/>
                  <a:pt x="264" y="435"/>
                </a:cubicBezTo>
                <a:cubicBezTo>
                  <a:pt x="264" y="435"/>
                  <a:pt x="264" y="435"/>
                  <a:pt x="264" y="435"/>
                </a:cubicBezTo>
                <a:cubicBezTo>
                  <a:pt x="304" y="435"/>
                  <a:pt x="337" y="402"/>
                  <a:pt x="337" y="362"/>
                </a:cubicBezTo>
                <a:cubicBezTo>
                  <a:pt x="337" y="145"/>
                  <a:pt x="337" y="145"/>
                  <a:pt x="337" y="145"/>
                </a:cubicBezTo>
                <a:cubicBezTo>
                  <a:pt x="1595" y="145"/>
                  <a:pt x="1595" y="145"/>
                  <a:pt x="1595" y="145"/>
                </a:cubicBezTo>
                <a:cubicBezTo>
                  <a:pt x="1595" y="1595"/>
                  <a:pt x="1595" y="1595"/>
                  <a:pt x="1595" y="1595"/>
                </a:cubicBezTo>
                <a:cubicBezTo>
                  <a:pt x="337" y="1595"/>
                  <a:pt x="337" y="1595"/>
                  <a:pt x="337" y="1595"/>
                </a:cubicBezTo>
                <a:cubicBezTo>
                  <a:pt x="337" y="1378"/>
                  <a:pt x="337" y="1378"/>
                  <a:pt x="337" y="1378"/>
                </a:cubicBezTo>
                <a:cubicBezTo>
                  <a:pt x="337" y="1338"/>
                  <a:pt x="304" y="1305"/>
                  <a:pt x="264" y="1305"/>
                </a:cubicBezTo>
                <a:cubicBezTo>
                  <a:pt x="264" y="1305"/>
                  <a:pt x="264" y="1305"/>
                  <a:pt x="264" y="1305"/>
                </a:cubicBezTo>
                <a:cubicBezTo>
                  <a:pt x="224" y="1305"/>
                  <a:pt x="192" y="1338"/>
                  <a:pt x="192" y="1378"/>
                </a:cubicBezTo>
                <a:cubicBezTo>
                  <a:pt x="192" y="1668"/>
                  <a:pt x="192" y="1668"/>
                  <a:pt x="192" y="1668"/>
                </a:cubicBezTo>
                <a:cubicBezTo>
                  <a:pt x="192" y="1708"/>
                  <a:pt x="224" y="1740"/>
                  <a:pt x="264" y="1740"/>
                </a:cubicBezTo>
                <a:cubicBezTo>
                  <a:pt x="1668" y="1740"/>
                  <a:pt x="1668" y="1740"/>
                  <a:pt x="1668" y="1740"/>
                </a:cubicBezTo>
                <a:cubicBezTo>
                  <a:pt x="1708" y="1740"/>
                  <a:pt x="1740" y="1708"/>
                  <a:pt x="1740" y="1668"/>
                </a:cubicBezTo>
                <a:cubicBezTo>
                  <a:pt x="1740" y="72"/>
                  <a:pt x="1740" y="72"/>
                  <a:pt x="1740" y="72"/>
                </a:cubicBezTo>
                <a:cubicBezTo>
                  <a:pt x="1740" y="32"/>
                  <a:pt x="1708" y="0"/>
                  <a:pt x="1668" y="0"/>
                </a:cubicBezTo>
                <a:lnTo>
                  <a:pt x="264" y="0"/>
                </a:lnTo>
                <a:close/>
                <a:moveTo>
                  <a:pt x="698" y="1254"/>
                </a:moveTo>
                <a:cubicBezTo>
                  <a:pt x="698" y="1254"/>
                  <a:pt x="698" y="1254"/>
                  <a:pt x="698" y="1254"/>
                </a:cubicBezTo>
                <a:cubicBezTo>
                  <a:pt x="726" y="1282"/>
                  <a:pt x="772" y="1282"/>
                  <a:pt x="801" y="1254"/>
                </a:cubicBezTo>
                <a:cubicBezTo>
                  <a:pt x="1184" y="870"/>
                  <a:pt x="1184" y="870"/>
                  <a:pt x="1184" y="870"/>
                </a:cubicBezTo>
                <a:cubicBezTo>
                  <a:pt x="801" y="486"/>
                  <a:pt x="801" y="486"/>
                  <a:pt x="801" y="486"/>
                </a:cubicBezTo>
                <a:cubicBezTo>
                  <a:pt x="772" y="458"/>
                  <a:pt x="726" y="458"/>
                  <a:pt x="698" y="486"/>
                </a:cubicBezTo>
                <a:cubicBezTo>
                  <a:pt x="698" y="486"/>
                  <a:pt x="698" y="486"/>
                  <a:pt x="698" y="486"/>
                </a:cubicBezTo>
                <a:cubicBezTo>
                  <a:pt x="670" y="514"/>
                  <a:pt x="670" y="560"/>
                  <a:pt x="698" y="589"/>
                </a:cubicBezTo>
                <a:cubicBezTo>
                  <a:pt x="907" y="797"/>
                  <a:pt x="907" y="797"/>
                  <a:pt x="907" y="797"/>
                </a:cubicBezTo>
                <a:cubicBezTo>
                  <a:pt x="72" y="797"/>
                  <a:pt x="72" y="797"/>
                  <a:pt x="72" y="797"/>
                </a:cubicBezTo>
                <a:cubicBezTo>
                  <a:pt x="32" y="797"/>
                  <a:pt x="0" y="830"/>
                  <a:pt x="0" y="870"/>
                </a:cubicBezTo>
                <a:cubicBezTo>
                  <a:pt x="0" y="870"/>
                  <a:pt x="0" y="870"/>
                  <a:pt x="0" y="870"/>
                </a:cubicBezTo>
                <a:cubicBezTo>
                  <a:pt x="0" y="910"/>
                  <a:pt x="32" y="943"/>
                  <a:pt x="72" y="943"/>
                </a:cubicBezTo>
                <a:cubicBezTo>
                  <a:pt x="907" y="943"/>
                  <a:pt x="907" y="943"/>
                  <a:pt x="907" y="943"/>
                </a:cubicBezTo>
                <a:cubicBezTo>
                  <a:pt x="698" y="1151"/>
                  <a:pt x="698" y="1151"/>
                  <a:pt x="698" y="1151"/>
                </a:cubicBezTo>
                <a:cubicBezTo>
                  <a:pt x="670" y="1180"/>
                  <a:pt x="670" y="1226"/>
                  <a:pt x="698" y="1254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accent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id="{69D323B0-27B6-492B-AADD-9C12AC4E1300}"/>
              </a:ext>
            </a:extLst>
          </p:cNvPr>
          <p:cNvSpPr>
            <a:spLocks noEditPoints="1"/>
          </p:cNvSpPr>
          <p:nvPr/>
        </p:nvSpPr>
        <p:spPr bwMode="auto">
          <a:xfrm>
            <a:off x="7153476" y="1781008"/>
            <a:ext cx="502864" cy="497801"/>
          </a:xfrm>
          <a:custGeom>
            <a:avLst/>
            <a:gdLst>
              <a:gd name="T0" fmla="*/ 1342 w 3221"/>
              <a:gd name="T1" fmla="*/ 1073 h 3220"/>
              <a:gd name="T2" fmla="*/ 1073 w 3221"/>
              <a:gd name="T3" fmla="*/ 1878 h 3220"/>
              <a:gd name="T4" fmla="*/ 1879 w 3221"/>
              <a:gd name="T5" fmla="*/ 2147 h 3220"/>
              <a:gd name="T6" fmla="*/ 2147 w 3221"/>
              <a:gd name="T7" fmla="*/ 1342 h 3220"/>
              <a:gd name="T8" fmla="*/ 1342 w 3221"/>
              <a:gd name="T9" fmla="*/ 1878 h 3220"/>
              <a:gd name="T10" fmla="*/ 1879 w 3221"/>
              <a:gd name="T11" fmla="*/ 1342 h 3220"/>
              <a:gd name="T12" fmla="*/ 1342 w 3221"/>
              <a:gd name="T13" fmla="*/ 1878 h 3220"/>
              <a:gd name="T14" fmla="*/ 3221 w 3221"/>
              <a:gd name="T15" fmla="*/ 939 h 3220"/>
              <a:gd name="T16" fmla="*/ 2818 w 3221"/>
              <a:gd name="T17" fmla="*/ 805 h 3220"/>
              <a:gd name="T18" fmla="*/ 2415 w 3221"/>
              <a:gd name="T19" fmla="*/ 134 h 3220"/>
              <a:gd name="T20" fmla="*/ 2281 w 3221"/>
              <a:gd name="T21" fmla="*/ 0 h 3220"/>
              <a:gd name="T22" fmla="*/ 2147 w 3221"/>
              <a:gd name="T23" fmla="*/ 402 h 3220"/>
              <a:gd name="T24" fmla="*/ 1744 w 3221"/>
              <a:gd name="T25" fmla="*/ 134 h 3220"/>
              <a:gd name="T26" fmla="*/ 1610 w 3221"/>
              <a:gd name="T27" fmla="*/ 0 h 3220"/>
              <a:gd name="T28" fmla="*/ 1476 w 3221"/>
              <a:gd name="T29" fmla="*/ 402 h 3220"/>
              <a:gd name="T30" fmla="*/ 1073 w 3221"/>
              <a:gd name="T31" fmla="*/ 134 h 3220"/>
              <a:gd name="T32" fmla="*/ 939 w 3221"/>
              <a:gd name="T33" fmla="*/ 0 h 3220"/>
              <a:gd name="T34" fmla="*/ 805 w 3221"/>
              <a:gd name="T35" fmla="*/ 402 h 3220"/>
              <a:gd name="T36" fmla="*/ 134 w 3221"/>
              <a:gd name="T37" fmla="*/ 805 h 3220"/>
              <a:gd name="T38" fmla="*/ 0 w 3221"/>
              <a:gd name="T39" fmla="*/ 939 h 3220"/>
              <a:gd name="T40" fmla="*/ 402 w 3221"/>
              <a:gd name="T41" fmla="*/ 1073 h 3220"/>
              <a:gd name="T42" fmla="*/ 134 w 3221"/>
              <a:gd name="T43" fmla="*/ 1476 h 3220"/>
              <a:gd name="T44" fmla="*/ 0 w 3221"/>
              <a:gd name="T45" fmla="*/ 1610 h 3220"/>
              <a:gd name="T46" fmla="*/ 402 w 3221"/>
              <a:gd name="T47" fmla="*/ 1744 h 3220"/>
              <a:gd name="T48" fmla="*/ 134 w 3221"/>
              <a:gd name="T49" fmla="*/ 2147 h 3220"/>
              <a:gd name="T50" fmla="*/ 0 w 3221"/>
              <a:gd name="T51" fmla="*/ 2281 h 3220"/>
              <a:gd name="T52" fmla="*/ 402 w 3221"/>
              <a:gd name="T53" fmla="*/ 2415 h 3220"/>
              <a:gd name="T54" fmla="*/ 805 w 3221"/>
              <a:gd name="T55" fmla="*/ 3086 h 3220"/>
              <a:gd name="T56" fmla="*/ 939 w 3221"/>
              <a:gd name="T57" fmla="*/ 3220 h 3220"/>
              <a:gd name="T58" fmla="*/ 1073 w 3221"/>
              <a:gd name="T59" fmla="*/ 2818 h 3220"/>
              <a:gd name="T60" fmla="*/ 1476 w 3221"/>
              <a:gd name="T61" fmla="*/ 3086 h 3220"/>
              <a:gd name="T62" fmla="*/ 1610 w 3221"/>
              <a:gd name="T63" fmla="*/ 3220 h 3220"/>
              <a:gd name="T64" fmla="*/ 1744 w 3221"/>
              <a:gd name="T65" fmla="*/ 2818 h 3220"/>
              <a:gd name="T66" fmla="*/ 2147 w 3221"/>
              <a:gd name="T67" fmla="*/ 3086 h 3220"/>
              <a:gd name="T68" fmla="*/ 2281 w 3221"/>
              <a:gd name="T69" fmla="*/ 3220 h 3220"/>
              <a:gd name="T70" fmla="*/ 2415 w 3221"/>
              <a:gd name="T71" fmla="*/ 2818 h 3220"/>
              <a:gd name="T72" fmla="*/ 3086 w 3221"/>
              <a:gd name="T73" fmla="*/ 2415 h 3220"/>
              <a:gd name="T74" fmla="*/ 3221 w 3221"/>
              <a:gd name="T75" fmla="*/ 2281 h 3220"/>
              <a:gd name="T76" fmla="*/ 2818 w 3221"/>
              <a:gd name="T77" fmla="*/ 2147 h 3220"/>
              <a:gd name="T78" fmla="*/ 3086 w 3221"/>
              <a:gd name="T79" fmla="*/ 1744 h 3220"/>
              <a:gd name="T80" fmla="*/ 3221 w 3221"/>
              <a:gd name="T81" fmla="*/ 1610 h 3220"/>
              <a:gd name="T82" fmla="*/ 2818 w 3221"/>
              <a:gd name="T83" fmla="*/ 1476 h 3220"/>
              <a:gd name="T84" fmla="*/ 3086 w 3221"/>
              <a:gd name="T85" fmla="*/ 1073 h 3220"/>
              <a:gd name="T86" fmla="*/ 2550 w 3221"/>
              <a:gd name="T87" fmla="*/ 2415 h 3220"/>
              <a:gd name="T88" fmla="*/ 805 w 3221"/>
              <a:gd name="T89" fmla="*/ 2549 h 3220"/>
              <a:gd name="T90" fmla="*/ 671 w 3221"/>
              <a:gd name="T91" fmla="*/ 805 h 3220"/>
              <a:gd name="T92" fmla="*/ 2415 w 3221"/>
              <a:gd name="T93" fmla="*/ 671 h 3220"/>
              <a:gd name="T94" fmla="*/ 2550 w 3221"/>
              <a:gd name="T95" fmla="*/ 2415 h 3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21" h="3220">
                <a:moveTo>
                  <a:pt x="1879" y="1073"/>
                </a:moveTo>
                <a:cubicBezTo>
                  <a:pt x="1342" y="1073"/>
                  <a:pt x="1342" y="1073"/>
                  <a:pt x="1342" y="1073"/>
                </a:cubicBezTo>
                <a:cubicBezTo>
                  <a:pt x="1194" y="1073"/>
                  <a:pt x="1073" y="1194"/>
                  <a:pt x="1073" y="1342"/>
                </a:cubicBezTo>
                <a:cubicBezTo>
                  <a:pt x="1073" y="1878"/>
                  <a:pt x="1073" y="1878"/>
                  <a:pt x="1073" y="1878"/>
                </a:cubicBezTo>
                <a:cubicBezTo>
                  <a:pt x="1073" y="2026"/>
                  <a:pt x="1194" y="2147"/>
                  <a:pt x="1342" y="2147"/>
                </a:cubicBezTo>
                <a:cubicBezTo>
                  <a:pt x="1879" y="2147"/>
                  <a:pt x="1879" y="2147"/>
                  <a:pt x="1879" y="2147"/>
                </a:cubicBezTo>
                <a:cubicBezTo>
                  <a:pt x="2026" y="2147"/>
                  <a:pt x="2147" y="2026"/>
                  <a:pt x="2147" y="1878"/>
                </a:cubicBezTo>
                <a:cubicBezTo>
                  <a:pt x="2147" y="1342"/>
                  <a:pt x="2147" y="1342"/>
                  <a:pt x="2147" y="1342"/>
                </a:cubicBezTo>
                <a:cubicBezTo>
                  <a:pt x="2147" y="1194"/>
                  <a:pt x="2026" y="1073"/>
                  <a:pt x="1879" y="1073"/>
                </a:cubicBezTo>
                <a:close/>
                <a:moveTo>
                  <a:pt x="1342" y="1878"/>
                </a:moveTo>
                <a:cubicBezTo>
                  <a:pt x="1342" y="1342"/>
                  <a:pt x="1342" y="1342"/>
                  <a:pt x="1342" y="1342"/>
                </a:cubicBezTo>
                <a:cubicBezTo>
                  <a:pt x="1879" y="1342"/>
                  <a:pt x="1879" y="1342"/>
                  <a:pt x="1879" y="1342"/>
                </a:cubicBezTo>
                <a:cubicBezTo>
                  <a:pt x="1879" y="1878"/>
                  <a:pt x="1879" y="1878"/>
                  <a:pt x="1879" y="1878"/>
                </a:cubicBezTo>
                <a:lnTo>
                  <a:pt x="1342" y="1878"/>
                </a:lnTo>
                <a:close/>
                <a:moveTo>
                  <a:pt x="3221" y="939"/>
                </a:moveTo>
                <a:cubicBezTo>
                  <a:pt x="3221" y="939"/>
                  <a:pt x="3221" y="939"/>
                  <a:pt x="3221" y="939"/>
                </a:cubicBezTo>
                <a:cubicBezTo>
                  <a:pt x="3221" y="865"/>
                  <a:pt x="3160" y="805"/>
                  <a:pt x="3086" y="805"/>
                </a:cubicBezTo>
                <a:cubicBezTo>
                  <a:pt x="2818" y="805"/>
                  <a:pt x="2818" y="805"/>
                  <a:pt x="2818" y="805"/>
                </a:cubicBezTo>
                <a:cubicBezTo>
                  <a:pt x="2818" y="582"/>
                  <a:pt x="2638" y="402"/>
                  <a:pt x="2415" y="402"/>
                </a:cubicBezTo>
                <a:cubicBezTo>
                  <a:pt x="2415" y="134"/>
                  <a:pt x="2415" y="134"/>
                  <a:pt x="2415" y="134"/>
                </a:cubicBezTo>
                <a:cubicBezTo>
                  <a:pt x="2415" y="60"/>
                  <a:pt x="2355" y="0"/>
                  <a:pt x="2281" y="0"/>
                </a:cubicBezTo>
                <a:cubicBezTo>
                  <a:pt x="2281" y="0"/>
                  <a:pt x="2281" y="0"/>
                  <a:pt x="2281" y="0"/>
                </a:cubicBezTo>
                <a:cubicBezTo>
                  <a:pt x="2207" y="0"/>
                  <a:pt x="2147" y="60"/>
                  <a:pt x="2147" y="134"/>
                </a:cubicBezTo>
                <a:cubicBezTo>
                  <a:pt x="2147" y="402"/>
                  <a:pt x="2147" y="402"/>
                  <a:pt x="2147" y="402"/>
                </a:cubicBezTo>
                <a:cubicBezTo>
                  <a:pt x="1744" y="402"/>
                  <a:pt x="1744" y="402"/>
                  <a:pt x="1744" y="402"/>
                </a:cubicBezTo>
                <a:cubicBezTo>
                  <a:pt x="1744" y="134"/>
                  <a:pt x="1744" y="134"/>
                  <a:pt x="1744" y="134"/>
                </a:cubicBezTo>
                <a:cubicBezTo>
                  <a:pt x="1744" y="60"/>
                  <a:pt x="1684" y="0"/>
                  <a:pt x="1610" y="0"/>
                </a:cubicBezTo>
                <a:cubicBezTo>
                  <a:pt x="1610" y="0"/>
                  <a:pt x="1610" y="0"/>
                  <a:pt x="1610" y="0"/>
                </a:cubicBezTo>
                <a:cubicBezTo>
                  <a:pt x="1536" y="0"/>
                  <a:pt x="1476" y="60"/>
                  <a:pt x="1476" y="134"/>
                </a:cubicBezTo>
                <a:cubicBezTo>
                  <a:pt x="1476" y="402"/>
                  <a:pt x="1476" y="402"/>
                  <a:pt x="1476" y="402"/>
                </a:cubicBezTo>
                <a:cubicBezTo>
                  <a:pt x="1073" y="402"/>
                  <a:pt x="1073" y="402"/>
                  <a:pt x="1073" y="402"/>
                </a:cubicBezTo>
                <a:cubicBezTo>
                  <a:pt x="1073" y="134"/>
                  <a:pt x="1073" y="134"/>
                  <a:pt x="1073" y="134"/>
                </a:cubicBezTo>
                <a:cubicBezTo>
                  <a:pt x="1073" y="60"/>
                  <a:pt x="1013" y="0"/>
                  <a:pt x="939" y="0"/>
                </a:cubicBezTo>
                <a:cubicBezTo>
                  <a:pt x="939" y="0"/>
                  <a:pt x="939" y="0"/>
                  <a:pt x="939" y="0"/>
                </a:cubicBezTo>
                <a:cubicBezTo>
                  <a:pt x="865" y="0"/>
                  <a:pt x="805" y="60"/>
                  <a:pt x="805" y="134"/>
                </a:cubicBezTo>
                <a:cubicBezTo>
                  <a:pt x="805" y="402"/>
                  <a:pt x="805" y="402"/>
                  <a:pt x="805" y="402"/>
                </a:cubicBezTo>
                <a:cubicBezTo>
                  <a:pt x="583" y="402"/>
                  <a:pt x="402" y="582"/>
                  <a:pt x="402" y="805"/>
                </a:cubicBezTo>
                <a:cubicBezTo>
                  <a:pt x="134" y="805"/>
                  <a:pt x="134" y="805"/>
                  <a:pt x="134" y="805"/>
                </a:cubicBezTo>
                <a:cubicBezTo>
                  <a:pt x="60" y="805"/>
                  <a:pt x="0" y="865"/>
                  <a:pt x="0" y="939"/>
                </a:cubicBezTo>
                <a:cubicBezTo>
                  <a:pt x="0" y="939"/>
                  <a:pt x="0" y="939"/>
                  <a:pt x="0" y="939"/>
                </a:cubicBezTo>
                <a:cubicBezTo>
                  <a:pt x="0" y="1013"/>
                  <a:pt x="60" y="1073"/>
                  <a:pt x="134" y="1073"/>
                </a:cubicBezTo>
                <a:cubicBezTo>
                  <a:pt x="402" y="1073"/>
                  <a:pt x="402" y="1073"/>
                  <a:pt x="402" y="1073"/>
                </a:cubicBezTo>
                <a:cubicBezTo>
                  <a:pt x="402" y="1476"/>
                  <a:pt x="402" y="1476"/>
                  <a:pt x="402" y="1476"/>
                </a:cubicBezTo>
                <a:cubicBezTo>
                  <a:pt x="134" y="1476"/>
                  <a:pt x="134" y="1476"/>
                  <a:pt x="134" y="1476"/>
                </a:cubicBezTo>
                <a:cubicBezTo>
                  <a:pt x="60" y="1476"/>
                  <a:pt x="0" y="1536"/>
                  <a:pt x="0" y="1610"/>
                </a:cubicBezTo>
                <a:cubicBezTo>
                  <a:pt x="0" y="1610"/>
                  <a:pt x="0" y="1610"/>
                  <a:pt x="0" y="1610"/>
                </a:cubicBezTo>
                <a:cubicBezTo>
                  <a:pt x="0" y="1684"/>
                  <a:pt x="60" y="1744"/>
                  <a:pt x="134" y="1744"/>
                </a:cubicBezTo>
                <a:cubicBezTo>
                  <a:pt x="402" y="1744"/>
                  <a:pt x="402" y="1744"/>
                  <a:pt x="402" y="1744"/>
                </a:cubicBezTo>
                <a:cubicBezTo>
                  <a:pt x="402" y="2147"/>
                  <a:pt x="402" y="2147"/>
                  <a:pt x="402" y="2147"/>
                </a:cubicBezTo>
                <a:cubicBezTo>
                  <a:pt x="134" y="2147"/>
                  <a:pt x="134" y="2147"/>
                  <a:pt x="134" y="2147"/>
                </a:cubicBezTo>
                <a:cubicBezTo>
                  <a:pt x="60" y="2147"/>
                  <a:pt x="0" y="2207"/>
                  <a:pt x="0" y="2281"/>
                </a:cubicBezTo>
                <a:cubicBezTo>
                  <a:pt x="0" y="2281"/>
                  <a:pt x="0" y="2281"/>
                  <a:pt x="0" y="2281"/>
                </a:cubicBezTo>
                <a:cubicBezTo>
                  <a:pt x="0" y="2355"/>
                  <a:pt x="60" y="2415"/>
                  <a:pt x="134" y="2415"/>
                </a:cubicBezTo>
                <a:cubicBezTo>
                  <a:pt x="402" y="2415"/>
                  <a:pt x="402" y="2415"/>
                  <a:pt x="402" y="2415"/>
                </a:cubicBezTo>
                <a:cubicBezTo>
                  <a:pt x="402" y="2638"/>
                  <a:pt x="583" y="2818"/>
                  <a:pt x="805" y="2818"/>
                </a:cubicBezTo>
                <a:cubicBezTo>
                  <a:pt x="805" y="3086"/>
                  <a:pt x="805" y="3086"/>
                  <a:pt x="805" y="3086"/>
                </a:cubicBezTo>
                <a:cubicBezTo>
                  <a:pt x="805" y="3160"/>
                  <a:pt x="865" y="3220"/>
                  <a:pt x="939" y="3220"/>
                </a:cubicBezTo>
                <a:cubicBezTo>
                  <a:pt x="939" y="3220"/>
                  <a:pt x="939" y="3220"/>
                  <a:pt x="939" y="3220"/>
                </a:cubicBezTo>
                <a:cubicBezTo>
                  <a:pt x="1013" y="3220"/>
                  <a:pt x="1073" y="3160"/>
                  <a:pt x="1073" y="3086"/>
                </a:cubicBezTo>
                <a:cubicBezTo>
                  <a:pt x="1073" y="2818"/>
                  <a:pt x="1073" y="2818"/>
                  <a:pt x="1073" y="2818"/>
                </a:cubicBezTo>
                <a:cubicBezTo>
                  <a:pt x="1476" y="2818"/>
                  <a:pt x="1476" y="2818"/>
                  <a:pt x="1476" y="2818"/>
                </a:cubicBezTo>
                <a:cubicBezTo>
                  <a:pt x="1476" y="3086"/>
                  <a:pt x="1476" y="3086"/>
                  <a:pt x="1476" y="3086"/>
                </a:cubicBezTo>
                <a:cubicBezTo>
                  <a:pt x="1476" y="3160"/>
                  <a:pt x="1536" y="3220"/>
                  <a:pt x="1610" y="3220"/>
                </a:cubicBezTo>
                <a:cubicBezTo>
                  <a:pt x="1610" y="3220"/>
                  <a:pt x="1610" y="3220"/>
                  <a:pt x="1610" y="3220"/>
                </a:cubicBezTo>
                <a:cubicBezTo>
                  <a:pt x="1684" y="3220"/>
                  <a:pt x="1744" y="3160"/>
                  <a:pt x="1744" y="3086"/>
                </a:cubicBezTo>
                <a:cubicBezTo>
                  <a:pt x="1744" y="2818"/>
                  <a:pt x="1744" y="2818"/>
                  <a:pt x="1744" y="2818"/>
                </a:cubicBezTo>
                <a:cubicBezTo>
                  <a:pt x="2147" y="2818"/>
                  <a:pt x="2147" y="2818"/>
                  <a:pt x="2147" y="2818"/>
                </a:cubicBezTo>
                <a:cubicBezTo>
                  <a:pt x="2147" y="3086"/>
                  <a:pt x="2147" y="3086"/>
                  <a:pt x="2147" y="3086"/>
                </a:cubicBezTo>
                <a:cubicBezTo>
                  <a:pt x="2147" y="3160"/>
                  <a:pt x="2207" y="3220"/>
                  <a:pt x="2281" y="3220"/>
                </a:cubicBezTo>
                <a:cubicBezTo>
                  <a:pt x="2281" y="3220"/>
                  <a:pt x="2281" y="3220"/>
                  <a:pt x="2281" y="3220"/>
                </a:cubicBezTo>
                <a:cubicBezTo>
                  <a:pt x="2355" y="3220"/>
                  <a:pt x="2415" y="3160"/>
                  <a:pt x="2415" y="3086"/>
                </a:cubicBezTo>
                <a:cubicBezTo>
                  <a:pt x="2415" y="2818"/>
                  <a:pt x="2415" y="2818"/>
                  <a:pt x="2415" y="2818"/>
                </a:cubicBezTo>
                <a:cubicBezTo>
                  <a:pt x="2638" y="2818"/>
                  <a:pt x="2818" y="2638"/>
                  <a:pt x="2818" y="2415"/>
                </a:cubicBezTo>
                <a:cubicBezTo>
                  <a:pt x="3086" y="2415"/>
                  <a:pt x="3086" y="2415"/>
                  <a:pt x="3086" y="2415"/>
                </a:cubicBezTo>
                <a:cubicBezTo>
                  <a:pt x="3160" y="2415"/>
                  <a:pt x="3221" y="2355"/>
                  <a:pt x="3221" y="2281"/>
                </a:cubicBezTo>
                <a:cubicBezTo>
                  <a:pt x="3221" y="2281"/>
                  <a:pt x="3221" y="2281"/>
                  <a:pt x="3221" y="2281"/>
                </a:cubicBezTo>
                <a:cubicBezTo>
                  <a:pt x="3221" y="2207"/>
                  <a:pt x="3160" y="2147"/>
                  <a:pt x="3086" y="2147"/>
                </a:cubicBezTo>
                <a:cubicBezTo>
                  <a:pt x="2818" y="2147"/>
                  <a:pt x="2818" y="2147"/>
                  <a:pt x="2818" y="2147"/>
                </a:cubicBezTo>
                <a:cubicBezTo>
                  <a:pt x="2818" y="1744"/>
                  <a:pt x="2818" y="1744"/>
                  <a:pt x="2818" y="1744"/>
                </a:cubicBezTo>
                <a:cubicBezTo>
                  <a:pt x="3086" y="1744"/>
                  <a:pt x="3086" y="1744"/>
                  <a:pt x="3086" y="1744"/>
                </a:cubicBezTo>
                <a:cubicBezTo>
                  <a:pt x="3160" y="1744"/>
                  <a:pt x="3221" y="1684"/>
                  <a:pt x="3221" y="1610"/>
                </a:cubicBezTo>
                <a:cubicBezTo>
                  <a:pt x="3221" y="1610"/>
                  <a:pt x="3221" y="1610"/>
                  <a:pt x="3221" y="1610"/>
                </a:cubicBezTo>
                <a:cubicBezTo>
                  <a:pt x="3221" y="1536"/>
                  <a:pt x="3160" y="1476"/>
                  <a:pt x="3086" y="1476"/>
                </a:cubicBezTo>
                <a:cubicBezTo>
                  <a:pt x="2818" y="1476"/>
                  <a:pt x="2818" y="1476"/>
                  <a:pt x="2818" y="1476"/>
                </a:cubicBezTo>
                <a:cubicBezTo>
                  <a:pt x="2818" y="1073"/>
                  <a:pt x="2818" y="1073"/>
                  <a:pt x="2818" y="1073"/>
                </a:cubicBezTo>
                <a:cubicBezTo>
                  <a:pt x="3086" y="1073"/>
                  <a:pt x="3086" y="1073"/>
                  <a:pt x="3086" y="1073"/>
                </a:cubicBezTo>
                <a:cubicBezTo>
                  <a:pt x="3160" y="1073"/>
                  <a:pt x="3221" y="1013"/>
                  <a:pt x="3221" y="939"/>
                </a:cubicBezTo>
                <a:close/>
                <a:moveTo>
                  <a:pt x="2550" y="2415"/>
                </a:moveTo>
                <a:cubicBezTo>
                  <a:pt x="2550" y="2489"/>
                  <a:pt x="2489" y="2549"/>
                  <a:pt x="2415" y="2549"/>
                </a:cubicBezTo>
                <a:cubicBezTo>
                  <a:pt x="805" y="2549"/>
                  <a:pt x="805" y="2549"/>
                  <a:pt x="805" y="2549"/>
                </a:cubicBezTo>
                <a:cubicBezTo>
                  <a:pt x="731" y="2549"/>
                  <a:pt x="671" y="2489"/>
                  <a:pt x="671" y="2415"/>
                </a:cubicBezTo>
                <a:cubicBezTo>
                  <a:pt x="671" y="805"/>
                  <a:pt x="671" y="805"/>
                  <a:pt x="671" y="805"/>
                </a:cubicBezTo>
                <a:cubicBezTo>
                  <a:pt x="671" y="731"/>
                  <a:pt x="731" y="671"/>
                  <a:pt x="805" y="671"/>
                </a:cubicBezTo>
                <a:cubicBezTo>
                  <a:pt x="2415" y="671"/>
                  <a:pt x="2415" y="671"/>
                  <a:pt x="2415" y="671"/>
                </a:cubicBezTo>
                <a:cubicBezTo>
                  <a:pt x="2489" y="671"/>
                  <a:pt x="2550" y="731"/>
                  <a:pt x="2550" y="805"/>
                </a:cubicBezTo>
                <a:lnTo>
                  <a:pt x="2550" y="2415"/>
                </a:lnTo>
                <a:close/>
              </a:path>
            </a:pathLst>
          </a:custGeom>
          <a:solidFill>
            <a:schemeClr val="accent4"/>
          </a:solidFill>
          <a:ln w="3175">
            <a:solidFill>
              <a:schemeClr val="accent4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id="{02E21912-A39C-4E29-9F3E-7C40DA608BE3}"/>
              </a:ext>
            </a:extLst>
          </p:cNvPr>
          <p:cNvSpPr>
            <a:spLocks noEditPoints="1"/>
          </p:cNvSpPr>
          <p:nvPr/>
        </p:nvSpPr>
        <p:spPr bwMode="auto">
          <a:xfrm>
            <a:off x="5057036" y="1774577"/>
            <a:ext cx="517638" cy="510660"/>
          </a:xfrm>
          <a:custGeom>
            <a:avLst/>
            <a:gdLst>
              <a:gd name="T0" fmla="*/ 697 w 3315"/>
              <a:gd name="T1" fmla="*/ 3293 h 3303"/>
              <a:gd name="T2" fmla="*/ 614 w 3315"/>
              <a:gd name="T3" fmla="*/ 3265 h 3303"/>
              <a:gd name="T4" fmla="*/ 569 w 3315"/>
              <a:gd name="T5" fmla="*/ 3108 h 3303"/>
              <a:gd name="T6" fmla="*/ 947 w 3315"/>
              <a:gd name="T7" fmla="*/ 2100 h 3303"/>
              <a:gd name="T8" fmla="*/ 59 w 3315"/>
              <a:gd name="T9" fmla="*/ 1339 h 3303"/>
              <a:gd name="T10" fmla="*/ 20 w 3315"/>
              <a:gd name="T11" fmla="*/ 1187 h 3303"/>
              <a:gd name="T12" fmla="*/ 148 w 3315"/>
              <a:gd name="T13" fmla="*/ 1097 h 3303"/>
              <a:gd name="T14" fmla="*/ 1151 w 3315"/>
              <a:gd name="T15" fmla="*/ 1097 h 3303"/>
              <a:gd name="T16" fmla="*/ 1529 w 3315"/>
              <a:gd name="T17" fmla="*/ 89 h 3303"/>
              <a:gd name="T18" fmla="*/ 1658 w 3315"/>
              <a:gd name="T19" fmla="*/ 0 h 3303"/>
              <a:gd name="T20" fmla="*/ 1786 w 3315"/>
              <a:gd name="T21" fmla="*/ 89 h 3303"/>
              <a:gd name="T22" fmla="*/ 2164 w 3315"/>
              <a:gd name="T23" fmla="*/ 1097 h 3303"/>
              <a:gd name="T24" fmla="*/ 3167 w 3315"/>
              <a:gd name="T25" fmla="*/ 1097 h 3303"/>
              <a:gd name="T26" fmla="*/ 3295 w 3315"/>
              <a:gd name="T27" fmla="*/ 1186 h 3303"/>
              <a:gd name="T28" fmla="*/ 3258 w 3315"/>
              <a:gd name="T29" fmla="*/ 1337 h 3303"/>
              <a:gd name="T30" fmla="*/ 2369 w 3315"/>
              <a:gd name="T31" fmla="*/ 2131 h 3303"/>
              <a:gd name="T32" fmla="*/ 2746 w 3315"/>
              <a:gd name="T33" fmla="*/ 3106 h 3303"/>
              <a:gd name="T34" fmla="*/ 2702 w 3315"/>
              <a:gd name="T35" fmla="*/ 3264 h 3303"/>
              <a:gd name="T36" fmla="*/ 2538 w 3315"/>
              <a:gd name="T37" fmla="*/ 3267 h 3303"/>
              <a:gd name="T38" fmla="*/ 1658 w 3315"/>
              <a:gd name="T39" fmla="*/ 2638 h 3303"/>
              <a:gd name="T40" fmla="*/ 777 w 3315"/>
              <a:gd name="T41" fmla="*/ 3267 h 3303"/>
              <a:gd name="T42" fmla="*/ 697 w 3315"/>
              <a:gd name="T43" fmla="*/ 3293 h 3303"/>
              <a:gd name="T44" fmla="*/ 519 w 3315"/>
              <a:gd name="T45" fmla="*/ 1372 h 3303"/>
              <a:gd name="T46" fmla="*/ 1198 w 3315"/>
              <a:gd name="T47" fmla="*/ 1954 h 3303"/>
              <a:gd name="T48" fmla="*/ 1237 w 3315"/>
              <a:gd name="T49" fmla="*/ 2106 h 3303"/>
              <a:gd name="T50" fmla="*/ 984 w 3315"/>
              <a:gd name="T51" fmla="*/ 2782 h 3303"/>
              <a:gd name="T52" fmla="*/ 1578 w 3315"/>
              <a:gd name="T53" fmla="*/ 2358 h 3303"/>
              <a:gd name="T54" fmla="*/ 1737 w 3315"/>
              <a:gd name="T55" fmla="*/ 2358 h 3303"/>
              <a:gd name="T56" fmla="*/ 2325 w 3315"/>
              <a:gd name="T57" fmla="*/ 2777 h 3303"/>
              <a:gd name="T58" fmla="*/ 2079 w 3315"/>
              <a:gd name="T59" fmla="*/ 2142 h 3303"/>
              <a:gd name="T60" fmla="*/ 2115 w 3315"/>
              <a:gd name="T61" fmla="*/ 1990 h 3303"/>
              <a:gd name="T62" fmla="*/ 2807 w 3315"/>
              <a:gd name="T63" fmla="*/ 1372 h 3303"/>
              <a:gd name="T64" fmla="*/ 2069 w 3315"/>
              <a:gd name="T65" fmla="*/ 1372 h 3303"/>
              <a:gd name="T66" fmla="*/ 1941 w 3315"/>
              <a:gd name="T67" fmla="*/ 1283 h 3303"/>
              <a:gd name="T68" fmla="*/ 1658 w 3315"/>
              <a:gd name="T69" fmla="*/ 528 h 3303"/>
              <a:gd name="T70" fmla="*/ 1374 w 3315"/>
              <a:gd name="T71" fmla="*/ 1283 h 3303"/>
              <a:gd name="T72" fmla="*/ 1246 w 3315"/>
              <a:gd name="T73" fmla="*/ 1372 h 3303"/>
              <a:gd name="T74" fmla="*/ 519 w 3315"/>
              <a:gd name="T75" fmla="*/ 1372 h 3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15" h="3303">
                <a:moveTo>
                  <a:pt x="697" y="3293"/>
                </a:moveTo>
                <a:cubicBezTo>
                  <a:pt x="668" y="3293"/>
                  <a:pt x="638" y="3283"/>
                  <a:pt x="614" y="3265"/>
                </a:cubicBezTo>
                <a:cubicBezTo>
                  <a:pt x="566" y="3228"/>
                  <a:pt x="547" y="3164"/>
                  <a:pt x="569" y="3108"/>
                </a:cubicBezTo>
                <a:cubicBezTo>
                  <a:pt x="947" y="2100"/>
                  <a:pt x="947" y="2100"/>
                  <a:pt x="947" y="2100"/>
                </a:cubicBezTo>
                <a:cubicBezTo>
                  <a:pt x="59" y="1339"/>
                  <a:pt x="59" y="1339"/>
                  <a:pt x="59" y="1339"/>
                </a:cubicBezTo>
                <a:cubicBezTo>
                  <a:pt x="15" y="1301"/>
                  <a:pt x="0" y="1241"/>
                  <a:pt x="20" y="1187"/>
                </a:cubicBezTo>
                <a:cubicBezTo>
                  <a:pt x="39" y="1133"/>
                  <a:pt x="91" y="1097"/>
                  <a:pt x="148" y="1097"/>
                </a:cubicBezTo>
                <a:cubicBezTo>
                  <a:pt x="1151" y="1097"/>
                  <a:pt x="1151" y="1097"/>
                  <a:pt x="1151" y="1097"/>
                </a:cubicBezTo>
                <a:cubicBezTo>
                  <a:pt x="1529" y="89"/>
                  <a:pt x="1529" y="89"/>
                  <a:pt x="1529" y="89"/>
                </a:cubicBezTo>
                <a:cubicBezTo>
                  <a:pt x="1549" y="35"/>
                  <a:pt x="1600" y="0"/>
                  <a:pt x="1658" y="0"/>
                </a:cubicBezTo>
                <a:cubicBezTo>
                  <a:pt x="1715" y="0"/>
                  <a:pt x="1766" y="35"/>
                  <a:pt x="1786" y="89"/>
                </a:cubicBezTo>
                <a:cubicBezTo>
                  <a:pt x="2164" y="1097"/>
                  <a:pt x="2164" y="1097"/>
                  <a:pt x="2164" y="1097"/>
                </a:cubicBezTo>
                <a:cubicBezTo>
                  <a:pt x="3167" y="1097"/>
                  <a:pt x="3167" y="1097"/>
                  <a:pt x="3167" y="1097"/>
                </a:cubicBezTo>
                <a:cubicBezTo>
                  <a:pt x="3224" y="1097"/>
                  <a:pt x="3275" y="1133"/>
                  <a:pt x="3295" y="1186"/>
                </a:cubicBezTo>
                <a:cubicBezTo>
                  <a:pt x="3315" y="1239"/>
                  <a:pt x="3301" y="1299"/>
                  <a:pt x="3258" y="1337"/>
                </a:cubicBezTo>
                <a:cubicBezTo>
                  <a:pt x="2369" y="2131"/>
                  <a:pt x="2369" y="2131"/>
                  <a:pt x="2369" y="2131"/>
                </a:cubicBezTo>
                <a:cubicBezTo>
                  <a:pt x="2746" y="3106"/>
                  <a:pt x="2746" y="3106"/>
                  <a:pt x="2746" y="3106"/>
                </a:cubicBezTo>
                <a:cubicBezTo>
                  <a:pt x="2768" y="3163"/>
                  <a:pt x="2750" y="3227"/>
                  <a:pt x="2702" y="3264"/>
                </a:cubicBezTo>
                <a:cubicBezTo>
                  <a:pt x="2654" y="3301"/>
                  <a:pt x="2588" y="3303"/>
                  <a:pt x="2538" y="3267"/>
                </a:cubicBezTo>
                <a:cubicBezTo>
                  <a:pt x="1658" y="2638"/>
                  <a:pt x="1658" y="2638"/>
                  <a:pt x="1658" y="2638"/>
                </a:cubicBezTo>
                <a:cubicBezTo>
                  <a:pt x="777" y="3267"/>
                  <a:pt x="777" y="3267"/>
                  <a:pt x="777" y="3267"/>
                </a:cubicBezTo>
                <a:cubicBezTo>
                  <a:pt x="753" y="3284"/>
                  <a:pt x="725" y="3293"/>
                  <a:pt x="697" y="3293"/>
                </a:cubicBezTo>
                <a:close/>
                <a:moveTo>
                  <a:pt x="519" y="1372"/>
                </a:moveTo>
                <a:cubicBezTo>
                  <a:pt x="1198" y="1954"/>
                  <a:pt x="1198" y="1954"/>
                  <a:pt x="1198" y="1954"/>
                </a:cubicBezTo>
                <a:cubicBezTo>
                  <a:pt x="1242" y="1991"/>
                  <a:pt x="1257" y="2052"/>
                  <a:pt x="1237" y="2106"/>
                </a:cubicBezTo>
                <a:cubicBezTo>
                  <a:pt x="984" y="2782"/>
                  <a:pt x="984" y="2782"/>
                  <a:pt x="984" y="2782"/>
                </a:cubicBezTo>
                <a:cubicBezTo>
                  <a:pt x="1578" y="2358"/>
                  <a:pt x="1578" y="2358"/>
                  <a:pt x="1578" y="2358"/>
                </a:cubicBezTo>
                <a:cubicBezTo>
                  <a:pt x="1626" y="2324"/>
                  <a:pt x="1690" y="2324"/>
                  <a:pt x="1737" y="2358"/>
                </a:cubicBezTo>
                <a:cubicBezTo>
                  <a:pt x="2325" y="2777"/>
                  <a:pt x="2325" y="2777"/>
                  <a:pt x="2325" y="2777"/>
                </a:cubicBezTo>
                <a:cubicBezTo>
                  <a:pt x="2079" y="2142"/>
                  <a:pt x="2079" y="2142"/>
                  <a:pt x="2079" y="2142"/>
                </a:cubicBezTo>
                <a:cubicBezTo>
                  <a:pt x="2058" y="2088"/>
                  <a:pt x="2072" y="2028"/>
                  <a:pt x="2115" y="1990"/>
                </a:cubicBezTo>
                <a:cubicBezTo>
                  <a:pt x="2807" y="1372"/>
                  <a:pt x="2807" y="1372"/>
                  <a:pt x="2807" y="1372"/>
                </a:cubicBezTo>
                <a:cubicBezTo>
                  <a:pt x="2069" y="1372"/>
                  <a:pt x="2069" y="1372"/>
                  <a:pt x="2069" y="1372"/>
                </a:cubicBezTo>
                <a:cubicBezTo>
                  <a:pt x="2012" y="1372"/>
                  <a:pt x="1961" y="1336"/>
                  <a:pt x="1941" y="1283"/>
                </a:cubicBezTo>
                <a:cubicBezTo>
                  <a:pt x="1658" y="528"/>
                  <a:pt x="1658" y="528"/>
                  <a:pt x="1658" y="528"/>
                </a:cubicBezTo>
                <a:cubicBezTo>
                  <a:pt x="1374" y="1283"/>
                  <a:pt x="1374" y="1283"/>
                  <a:pt x="1374" y="1283"/>
                </a:cubicBezTo>
                <a:cubicBezTo>
                  <a:pt x="1354" y="1336"/>
                  <a:pt x="1303" y="1372"/>
                  <a:pt x="1246" y="1372"/>
                </a:cubicBezTo>
                <a:lnTo>
                  <a:pt x="519" y="1372"/>
                </a:lnTo>
                <a:close/>
              </a:path>
            </a:pathLst>
          </a:custGeom>
          <a:solidFill>
            <a:schemeClr val="accent1"/>
          </a:solidFill>
          <a:ln w="3175">
            <a:solidFill>
              <a:schemeClr val="accent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1869C-B924-4BB6-8696-D4CA867C7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9</a:t>
            </a:fld>
            <a:endParaRPr lang="en-US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0A8AE73-2332-0612-21C1-041E3D57A866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E6109BFF-02AA-DF69-12A3-A7EE448A09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78549"/>
      </p:ext>
    </p:extLst>
  </p:cSld>
  <p:clrMapOvr>
    <a:masterClrMapping/>
  </p:clrMapOvr>
</p:sld>
</file>

<file path=ppt/theme/theme1.xml><?xml version="1.0" encoding="utf-8"?>
<a:theme xmlns:a="http://schemas.openxmlformats.org/drawingml/2006/main" name="1_LNRS - 2016 Template">
  <a:themeElements>
    <a:clrScheme name="Custom 4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FF8200"/>
      </a:accent1>
      <a:accent2>
        <a:srgbClr val="9BCBEB"/>
      </a:accent2>
      <a:accent3>
        <a:srgbClr val="ED1C24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LexisNexis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9ececca-3505-4e1f-b0d8-74e9c9394696">
      <Terms xmlns="http://schemas.microsoft.com/office/infopath/2007/PartnerControls"/>
    </lcf76f155ced4ddcb4097134ff3c332f>
    <TaxCatchAll xmlns="4065c8a0-0bf4-4671-9b9b-3efbbfb17f1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AE900AB2164A64C85789448A333406D" ma:contentTypeVersion="17" ma:contentTypeDescription="Crie um novo documento." ma:contentTypeScope="" ma:versionID="46374e5e33dd0f250db100e322b584bf">
  <xsd:schema xmlns:xsd="http://www.w3.org/2001/XMLSchema" xmlns:xs="http://www.w3.org/2001/XMLSchema" xmlns:p="http://schemas.microsoft.com/office/2006/metadata/properties" xmlns:ns2="b9ececca-3505-4e1f-b0d8-74e9c9394696" xmlns:ns3="4065c8a0-0bf4-4671-9b9b-3efbbfb17f1b" targetNamespace="http://schemas.microsoft.com/office/2006/metadata/properties" ma:root="true" ma:fieldsID="167e83149dd24664644aafe6afb6bcc7" ns2:_="" ns3:_="">
    <xsd:import namespace="b9ececca-3505-4e1f-b0d8-74e9c9394696"/>
    <xsd:import namespace="4065c8a0-0bf4-4671-9b9b-3efbbfb17f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ececca-3505-4e1f-b0d8-74e9c93946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Marcações de imagem" ma:readOnly="false" ma:fieldId="{5cf76f15-5ced-4ddc-b409-7134ff3c332f}" ma:taxonomyMulti="true" ma:sspId="02763e4d-7885-4cd8-8534-835ebc0ece8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65c8a0-0bf4-4671-9b9b-3efbbfb17f1b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829a4ab2-1d00-4259-a642-3ba77d81ef42}" ma:internalName="TaxCatchAll" ma:showField="CatchAllData" ma:web="4065c8a0-0bf4-4671-9b9b-3efbbfb17f1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30688E-0E83-4149-843F-62C9CB88B989}">
  <ds:schemaRefs>
    <ds:schemaRef ds:uri="http://schemas.microsoft.com/office/2006/metadata/properties"/>
    <ds:schemaRef ds:uri="http://schemas.microsoft.com/office/infopath/2007/PartnerControls"/>
    <ds:schemaRef ds:uri="b9ececca-3505-4e1f-b0d8-74e9c9394696"/>
    <ds:schemaRef ds:uri="4065c8a0-0bf4-4671-9b9b-3efbbfb17f1b"/>
  </ds:schemaRefs>
</ds:datastoreItem>
</file>

<file path=customXml/itemProps2.xml><?xml version="1.0" encoding="utf-8"?>
<ds:datastoreItem xmlns:ds="http://schemas.openxmlformats.org/officeDocument/2006/customXml" ds:itemID="{B6E5856C-1A21-4C1D-A34D-FA15657211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ececca-3505-4e1f-b0d8-74e9c9394696"/>
    <ds:schemaRef ds:uri="4065c8a0-0bf4-4671-9b9b-3efbbfb17f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5BCF3B-8DED-4401-8AE2-D567E50513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7527</TotalTime>
  <Words>1162</Words>
  <Application>Microsoft Office PowerPoint</Application>
  <PresentationFormat>Apresentação na tela (16:9)</PresentationFormat>
  <Paragraphs>300</Paragraphs>
  <Slides>28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29" baseType="lpstr">
      <vt:lpstr>1_LNRS - 2016 Template</vt:lpstr>
      <vt:lpstr>Apresentação do PowerPoint</vt:lpstr>
      <vt:lpstr>O Grupo RELX</vt:lpstr>
      <vt:lpstr>HPCC Systems: Ativos e Clientes</vt:lpstr>
      <vt:lpstr>HPCC Systems: Ativos e Clientes</vt:lpstr>
      <vt:lpstr>A LexisNexis Risk Solutions </vt:lpstr>
      <vt:lpstr>A plataforma HPCC Systems</vt:lpstr>
      <vt:lpstr>“Funil” de dados no HPCC Systems</vt:lpstr>
      <vt:lpstr>Cadeia de Big Data em HPCC Systems</vt:lpstr>
      <vt:lpstr>Breve histórico do HPCC Systems</vt:lpstr>
      <vt:lpstr>Visão geral do stack</vt:lpstr>
      <vt:lpstr>Os componentes da plataforma</vt:lpstr>
      <vt:lpstr>Jornada em direção à nuvem</vt:lpstr>
      <vt:lpstr>Bibliotecas de perfilamento de dados</vt:lpstr>
      <vt:lpstr>Bibliotecas de machine learning</vt:lpstr>
      <vt:lpstr>Plugins para conectividade</vt:lpstr>
      <vt:lpstr>Linguagens suportadas</vt:lpstr>
      <vt:lpstr>Linguagem ECL</vt:lpstr>
      <vt:lpstr>Macros nativas </vt:lpstr>
      <vt:lpstr>I.A. Generativa </vt:lpstr>
      <vt:lpstr>Relacionamento com Academia</vt:lpstr>
      <vt:lpstr>Universidades Brasileiras</vt:lpstr>
      <vt:lpstr>Universidades Brasileiras</vt:lpstr>
      <vt:lpstr>Universidades Estrangeiras</vt:lpstr>
      <vt:lpstr>Projetos de Pesquisa, Mentorias e Parcerias Acadêmicas</vt:lpstr>
      <vt:lpstr>Código Aberto</vt:lpstr>
      <vt:lpstr>Minicurso amanhã</vt:lpstr>
      <vt:lpstr>Considerações Finais &amp; Perguntas</vt:lpstr>
      <vt:lpstr>Contato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Kit and Kaboodle of HPCC</dc:title>
  <dc:subject>HPCC Kit and Kaboodle</dc:subject>
  <dc:creator>HPCC Training Team</dc:creator>
  <cp:lastModifiedBy>Oliveira, Alysson (RIS-BRA)</cp:lastModifiedBy>
  <cp:revision>471</cp:revision>
  <dcterms:created xsi:type="dcterms:W3CDTF">2015-07-26T09:19:47Z</dcterms:created>
  <dcterms:modified xsi:type="dcterms:W3CDTF">2025-11-08T16:45:42Z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0x0101005AE900AB2164A64C85789448A333406D</vt:lpwstr>
  </property>
  <property fmtid="{D5CDD505-2E9C-101B-9397-08002B2CF9AE}" pid="3" name="MediaServiceImageTags">
    <vt:lpwstr/>
  </property>
  <property fmtid="{D5CDD505-2E9C-101B-9397-08002B2CF9AE}" pid="4" name="MSIP_Label_549ac42a-3eb4-4074-b885-aea26bd6241e_Enabled">
    <vt:lpwstr>true</vt:lpwstr>
  </property>
  <property fmtid="{D5CDD505-2E9C-101B-9397-08002B2CF9AE}" pid="5" name="MSIP_Label_549ac42a-3eb4-4074-b885-aea26bd6241e_SetDate">
    <vt:lpwstr>2024-04-12T15:43:37Z</vt:lpwstr>
  </property>
  <property fmtid="{D5CDD505-2E9C-101B-9397-08002B2CF9AE}" pid="6" name="MSIP_Label_549ac42a-3eb4-4074-b885-aea26bd6241e_Method">
    <vt:lpwstr>Standard</vt:lpwstr>
  </property>
  <property fmtid="{D5CDD505-2E9C-101B-9397-08002B2CF9AE}" pid="7" name="MSIP_Label_549ac42a-3eb4-4074-b885-aea26bd6241e_Name">
    <vt:lpwstr>General Business</vt:lpwstr>
  </property>
  <property fmtid="{D5CDD505-2E9C-101B-9397-08002B2CF9AE}" pid="8" name="MSIP_Label_549ac42a-3eb4-4074-b885-aea26bd6241e_SiteId">
    <vt:lpwstr>9274ee3f-9425-4109-a27f-9fb15c10675d</vt:lpwstr>
  </property>
  <property fmtid="{D5CDD505-2E9C-101B-9397-08002B2CF9AE}" pid="9" name="MSIP_Label_549ac42a-3eb4-4074-b885-aea26bd6241e_ActionId">
    <vt:lpwstr>bb1d9db4-7d7f-4e2b-a441-ac71a5ca001c</vt:lpwstr>
  </property>
  <property fmtid="{D5CDD505-2E9C-101B-9397-08002B2CF9AE}" pid="10" name="MSIP_Label_549ac42a-3eb4-4074-b885-aea26bd6241e_ContentBits">
    <vt:lpwstr>0</vt:lpwstr>
  </property>
</Properties>
</file>